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Lst>
  <p:notesMasterIdLst>
    <p:notesMasterId r:id="rId95"/>
  </p:notesMasterIdLst>
  <p:handoutMasterIdLst>
    <p:handoutMasterId r:id="rId96"/>
  </p:handoutMasterIdLst>
  <p:sldIdLst>
    <p:sldId id="256" r:id="rId2"/>
    <p:sldId id="431" r:id="rId3"/>
    <p:sldId id="286" r:id="rId4"/>
    <p:sldId id="284" r:id="rId5"/>
    <p:sldId id="289" r:id="rId6"/>
    <p:sldId id="291" r:id="rId7"/>
    <p:sldId id="292" r:id="rId8"/>
    <p:sldId id="300" r:id="rId9"/>
    <p:sldId id="301" r:id="rId10"/>
    <p:sldId id="432" r:id="rId11"/>
    <p:sldId id="297" r:id="rId12"/>
    <p:sldId id="327" r:id="rId13"/>
    <p:sldId id="294" r:id="rId14"/>
    <p:sldId id="329" r:id="rId15"/>
    <p:sldId id="330" r:id="rId16"/>
    <p:sldId id="331" r:id="rId17"/>
    <p:sldId id="332" r:id="rId18"/>
    <p:sldId id="377" r:id="rId19"/>
    <p:sldId id="378" r:id="rId20"/>
    <p:sldId id="379" r:id="rId21"/>
    <p:sldId id="388" r:id="rId22"/>
    <p:sldId id="389" r:id="rId23"/>
    <p:sldId id="390" r:id="rId24"/>
    <p:sldId id="334" r:id="rId25"/>
    <p:sldId id="335" r:id="rId26"/>
    <p:sldId id="380" r:id="rId27"/>
    <p:sldId id="381" r:id="rId28"/>
    <p:sldId id="391" r:id="rId29"/>
    <p:sldId id="392" r:id="rId30"/>
    <p:sldId id="393" r:id="rId31"/>
    <p:sldId id="382" r:id="rId32"/>
    <p:sldId id="394" r:id="rId33"/>
    <p:sldId id="383" r:id="rId34"/>
    <p:sldId id="384" r:id="rId35"/>
    <p:sldId id="385" r:id="rId36"/>
    <p:sldId id="395" r:id="rId37"/>
    <p:sldId id="396" r:id="rId38"/>
    <p:sldId id="401" r:id="rId39"/>
    <p:sldId id="402" r:id="rId40"/>
    <p:sldId id="398" r:id="rId41"/>
    <p:sldId id="433" r:id="rId42"/>
    <p:sldId id="397" r:id="rId43"/>
    <p:sldId id="403" r:id="rId44"/>
    <p:sldId id="399" r:id="rId45"/>
    <p:sldId id="400" r:id="rId46"/>
    <p:sldId id="336" r:id="rId47"/>
    <p:sldId id="339" r:id="rId48"/>
    <p:sldId id="386" r:id="rId49"/>
    <p:sldId id="337" r:id="rId50"/>
    <p:sldId id="415" r:id="rId51"/>
    <p:sldId id="338" r:id="rId52"/>
    <p:sldId id="340" r:id="rId53"/>
    <p:sldId id="341" r:id="rId54"/>
    <p:sldId id="404" r:id="rId55"/>
    <p:sldId id="342" r:id="rId56"/>
    <p:sldId id="405" r:id="rId57"/>
    <p:sldId id="406" r:id="rId58"/>
    <p:sldId id="407" r:id="rId59"/>
    <p:sldId id="374" r:id="rId60"/>
    <p:sldId id="375" r:id="rId61"/>
    <p:sldId id="295" r:id="rId62"/>
    <p:sldId id="296" r:id="rId63"/>
    <p:sldId id="412" r:id="rId64"/>
    <p:sldId id="413" r:id="rId65"/>
    <p:sldId id="343" r:id="rId66"/>
    <p:sldId id="434" r:id="rId67"/>
    <p:sldId id="417" r:id="rId68"/>
    <p:sldId id="344" r:id="rId69"/>
    <p:sldId id="418" r:id="rId70"/>
    <p:sldId id="419" r:id="rId71"/>
    <p:sldId id="420" r:id="rId72"/>
    <p:sldId id="345" r:id="rId73"/>
    <p:sldId id="346" r:id="rId74"/>
    <p:sldId id="429" r:id="rId75"/>
    <p:sldId id="347" r:id="rId76"/>
    <p:sldId id="421" r:id="rId77"/>
    <p:sldId id="348" r:id="rId78"/>
    <p:sldId id="422" r:id="rId79"/>
    <p:sldId id="423" r:id="rId80"/>
    <p:sldId id="424" r:id="rId81"/>
    <p:sldId id="349" r:id="rId82"/>
    <p:sldId id="425" r:id="rId83"/>
    <p:sldId id="426" r:id="rId84"/>
    <p:sldId id="427" r:id="rId85"/>
    <p:sldId id="428" r:id="rId86"/>
    <p:sldId id="350" r:id="rId87"/>
    <p:sldId id="409" r:id="rId88"/>
    <p:sldId id="410" r:id="rId89"/>
    <p:sldId id="411" r:id="rId90"/>
    <p:sldId id="376" r:id="rId91"/>
    <p:sldId id="322" r:id="rId92"/>
    <p:sldId id="328" r:id="rId93"/>
    <p:sldId id="326" r:id="rId94"/>
  </p:sldIdLst>
  <p:sldSz cx="9144000" cy="6858000" type="screen4x3"/>
  <p:notesSz cx="71120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9246E-D63D-43AB-B976-15ABFF2373E7}" v="162" dt="2025-03-07T00:14:07.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91" autoAdjust="0"/>
  </p:normalViewPr>
  <p:slideViewPr>
    <p:cSldViewPr snapToGrid="0" snapToObjects="1">
      <p:cViewPr varScale="1">
        <p:scale>
          <a:sx n="88" d="100"/>
          <a:sy n="88" d="100"/>
        </p:scale>
        <p:origin x="1098" y="84"/>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zan, Cris" userId="05bfb314-49d0-4f78-becd-02ef2bab9821" providerId="ADAL" clId="{FA79246E-D63D-43AB-B976-15ABFF2373E7}"/>
    <pc:docChg chg="undo custSel addSld delSld modSld sldOrd">
      <pc:chgData name="Barzan, Cris" userId="05bfb314-49d0-4f78-becd-02ef2bab9821" providerId="ADAL" clId="{FA79246E-D63D-43AB-B976-15ABFF2373E7}" dt="2025-03-07T00:14:07.699" v="12529"/>
      <pc:docMkLst>
        <pc:docMk/>
      </pc:docMkLst>
      <pc:sldChg chg="modSp mod">
        <pc:chgData name="Barzan, Cris" userId="05bfb314-49d0-4f78-becd-02ef2bab9821" providerId="ADAL" clId="{FA79246E-D63D-43AB-B976-15ABFF2373E7}" dt="2025-02-28T23:30:33.013" v="11260" actId="20577"/>
        <pc:sldMkLst>
          <pc:docMk/>
          <pc:sldMk cId="2428104755" sldId="256"/>
        </pc:sldMkLst>
        <pc:spChg chg="mod">
          <ac:chgData name="Barzan, Cris" userId="05bfb314-49d0-4f78-becd-02ef2bab9821" providerId="ADAL" clId="{FA79246E-D63D-43AB-B976-15ABFF2373E7}" dt="2025-02-28T23:30:33.013" v="11260" actId="20577"/>
          <ac:spMkLst>
            <pc:docMk/>
            <pc:sldMk cId="2428104755" sldId="256"/>
            <ac:spMk id="7" creationId="{00000000-0000-0000-0000-000000000000}"/>
          </ac:spMkLst>
        </pc:spChg>
        <pc:spChg chg="mod">
          <ac:chgData name="Barzan, Cris" userId="05bfb314-49d0-4f78-becd-02ef2bab9821" providerId="ADAL" clId="{FA79246E-D63D-43AB-B976-15ABFF2373E7}" dt="2025-02-18T18:08:01.500" v="20" actId="20577"/>
          <ac:spMkLst>
            <pc:docMk/>
            <pc:sldMk cId="2428104755" sldId="256"/>
            <ac:spMk id="9" creationId="{00000000-0000-0000-0000-000000000000}"/>
          </ac:spMkLst>
        </pc:spChg>
      </pc:sldChg>
      <pc:sldChg chg="delSp modSp mod modAnim">
        <pc:chgData name="Barzan, Cris" userId="05bfb314-49d0-4f78-becd-02ef2bab9821" providerId="ADAL" clId="{FA79246E-D63D-43AB-B976-15ABFF2373E7}" dt="2025-03-07T00:02:23.349" v="12435"/>
        <pc:sldMkLst>
          <pc:docMk/>
          <pc:sldMk cId="787626051" sldId="284"/>
        </pc:sldMkLst>
        <pc:spChg chg="mod">
          <ac:chgData name="Barzan, Cris" userId="05bfb314-49d0-4f78-becd-02ef2bab9821" providerId="ADAL" clId="{FA79246E-D63D-43AB-B976-15ABFF2373E7}" dt="2025-02-28T23:59:05.728" v="12298" actId="12"/>
          <ac:spMkLst>
            <pc:docMk/>
            <pc:sldMk cId="787626051" sldId="284"/>
            <ac:spMk id="25602" creationId="{00000000-0000-0000-0000-000000000000}"/>
          </ac:spMkLst>
        </pc:spChg>
        <pc:grpChg chg="del">
          <ac:chgData name="Barzan, Cris" userId="05bfb314-49d0-4f78-becd-02ef2bab9821" providerId="ADAL" clId="{FA79246E-D63D-43AB-B976-15ABFF2373E7}" dt="2025-02-28T23:30:53.524" v="11262" actId="478"/>
          <ac:grpSpMkLst>
            <pc:docMk/>
            <pc:sldMk cId="787626051" sldId="284"/>
            <ac:grpSpMk id="5" creationId="{00000000-0000-0000-0000-000000000000}"/>
          </ac:grpSpMkLst>
        </pc:grpChg>
      </pc:sldChg>
      <pc:sldChg chg="delSp modSp mod">
        <pc:chgData name="Barzan, Cris" userId="05bfb314-49d0-4f78-becd-02ef2bab9821" providerId="ADAL" clId="{FA79246E-D63D-43AB-B976-15ABFF2373E7}" dt="2025-02-28T23:30:51.141" v="11261" actId="478"/>
        <pc:sldMkLst>
          <pc:docMk/>
          <pc:sldMk cId="2109708889" sldId="286"/>
        </pc:sldMkLst>
        <pc:spChg chg="mod">
          <ac:chgData name="Barzan, Cris" userId="05bfb314-49d0-4f78-becd-02ef2bab9821" providerId="ADAL" clId="{FA79246E-D63D-43AB-B976-15ABFF2373E7}" dt="2025-02-26T17:02:18.525" v="241" actId="20577"/>
          <ac:spMkLst>
            <pc:docMk/>
            <pc:sldMk cId="2109708889" sldId="286"/>
            <ac:spMk id="24" creationId="{00000000-0000-0000-0000-000000000000}"/>
          </ac:spMkLst>
        </pc:spChg>
        <pc:grpChg chg="del">
          <ac:chgData name="Barzan, Cris" userId="05bfb314-49d0-4f78-becd-02ef2bab9821" providerId="ADAL" clId="{FA79246E-D63D-43AB-B976-15ABFF2373E7}" dt="2025-02-28T23:30:51.141" v="11261" actId="478"/>
          <ac:grpSpMkLst>
            <pc:docMk/>
            <pc:sldMk cId="2109708889" sldId="286"/>
            <ac:grpSpMk id="8" creationId="{00000000-0000-0000-0000-000000000000}"/>
          </ac:grpSpMkLst>
        </pc:grpChg>
      </pc:sldChg>
      <pc:sldChg chg="del">
        <pc:chgData name="Barzan, Cris" userId="05bfb314-49d0-4f78-becd-02ef2bab9821" providerId="ADAL" clId="{FA79246E-D63D-43AB-B976-15ABFF2373E7}" dt="2025-02-18T18:10:36.108" v="149" actId="47"/>
        <pc:sldMkLst>
          <pc:docMk/>
          <pc:sldMk cId="4285526172" sldId="287"/>
        </pc:sldMkLst>
      </pc:sldChg>
      <pc:sldChg chg="del">
        <pc:chgData name="Barzan, Cris" userId="05bfb314-49d0-4f78-becd-02ef2bab9821" providerId="ADAL" clId="{FA79246E-D63D-43AB-B976-15ABFF2373E7}" dt="2025-02-18T18:10:36.116" v="150" actId="47"/>
        <pc:sldMkLst>
          <pc:docMk/>
          <pc:sldMk cId="2484156146" sldId="288"/>
        </pc:sldMkLst>
      </pc:sldChg>
      <pc:sldChg chg="delSp modSp mod modShow">
        <pc:chgData name="Barzan, Cris" userId="05bfb314-49d0-4f78-becd-02ef2bab9821" providerId="ADAL" clId="{FA79246E-D63D-43AB-B976-15ABFF2373E7}" dt="2025-02-28T23:59:15.231" v="12299" actId="12"/>
        <pc:sldMkLst>
          <pc:docMk/>
          <pc:sldMk cId="2288915560" sldId="289"/>
        </pc:sldMkLst>
        <pc:spChg chg="mod">
          <ac:chgData name="Barzan, Cris" userId="05bfb314-49d0-4f78-becd-02ef2bab9821" providerId="ADAL" clId="{FA79246E-D63D-43AB-B976-15ABFF2373E7}" dt="2025-02-28T23:59:15.231" v="12299" actId="12"/>
          <ac:spMkLst>
            <pc:docMk/>
            <pc:sldMk cId="2288915560" sldId="289"/>
            <ac:spMk id="3" creationId="{00000000-0000-0000-0000-000000000000}"/>
          </ac:spMkLst>
        </pc:spChg>
        <pc:grpChg chg="del">
          <ac:chgData name="Barzan, Cris" userId="05bfb314-49d0-4f78-becd-02ef2bab9821" providerId="ADAL" clId="{FA79246E-D63D-43AB-B976-15ABFF2373E7}" dt="2025-02-28T23:30:55.500" v="11263" actId="478"/>
          <ac:grpSpMkLst>
            <pc:docMk/>
            <pc:sldMk cId="2288915560" sldId="289"/>
            <ac:grpSpMk id="4" creationId="{00000000-0000-0000-0000-000000000000}"/>
          </ac:grpSpMkLst>
        </pc:grpChg>
      </pc:sldChg>
      <pc:sldChg chg="del">
        <pc:chgData name="Barzan, Cris" userId="05bfb314-49d0-4f78-becd-02ef2bab9821" providerId="ADAL" clId="{FA79246E-D63D-43AB-B976-15ABFF2373E7}" dt="2025-02-26T17:03:44.055" v="242" actId="47"/>
        <pc:sldMkLst>
          <pc:docMk/>
          <pc:sldMk cId="4233216265" sldId="290"/>
        </pc:sldMkLst>
      </pc:sldChg>
      <pc:sldChg chg="delSp modSp mod modAnim">
        <pc:chgData name="Barzan, Cris" userId="05bfb314-49d0-4f78-becd-02ef2bab9821" providerId="ADAL" clId="{FA79246E-D63D-43AB-B976-15ABFF2373E7}" dt="2025-03-07T00:02:36.854" v="12436"/>
        <pc:sldMkLst>
          <pc:docMk/>
          <pc:sldMk cId="1711752664" sldId="291"/>
        </pc:sldMkLst>
        <pc:spChg chg="mod">
          <ac:chgData name="Barzan, Cris" userId="05bfb314-49d0-4f78-becd-02ef2bab9821" providerId="ADAL" clId="{FA79246E-D63D-43AB-B976-15ABFF2373E7}" dt="2025-02-28T23:59:23.354" v="12300" actId="12"/>
          <ac:spMkLst>
            <pc:docMk/>
            <pc:sldMk cId="1711752664" sldId="291"/>
            <ac:spMk id="3" creationId="{00000000-0000-0000-0000-000000000000}"/>
          </ac:spMkLst>
        </pc:spChg>
        <pc:grpChg chg="del">
          <ac:chgData name="Barzan, Cris" userId="05bfb314-49d0-4f78-becd-02ef2bab9821" providerId="ADAL" clId="{FA79246E-D63D-43AB-B976-15ABFF2373E7}" dt="2025-02-28T23:30:57.974" v="11264" actId="478"/>
          <ac:grpSpMkLst>
            <pc:docMk/>
            <pc:sldMk cId="1711752664" sldId="291"/>
            <ac:grpSpMk id="5" creationId="{00000000-0000-0000-0000-000000000000}"/>
          </ac:grpSpMkLst>
        </pc:grpChg>
      </pc:sldChg>
      <pc:sldChg chg="delSp modSp mod ord modAnim">
        <pc:chgData name="Barzan, Cris" userId="05bfb314-49d0-4f78-becd-02ef2bab9821" providerId="ADAL" clId="{FA79246E-D63D-43AB-B976-15ABFF2373E7}" dt="2025-03-07T00:02:43.305" v="12437"/>
        <pc:sldMkLst>
          <pc:docMk/>
          <pc:sldMk cId="2772343925" sldId="292"/>
        </pc:sldMkLst>
        <pc:spChg chg="mod">
          <ac:chgData name="Barzan, Cris" userId="05bfb314-49d0-4f78-becd-02ef2bab9821" providerId="ADAL" clId="{FA79246E-D63D-43AB-B976-15ABFF2373E7}" dt="2025-02-28T23:58:30.696" v="12294" actId="12"/>
          <ac:spMkLst>
            <pc:docMk/>
            <pc:sldMk cId="2772343925" sldId="292"/>
            <ac:spMk id="3" creationId="{00000000-0000-0000-0000-000000000000}"/>
          </ac:spMkLst>
        </pc:spChg>
        <pc:grpChg chg="del">
          <ac:chgData name="Barzan, Cris" userId="05bfb314-49d0-4f78-becd-02ef2bab9821" providerId="ADAL" clId="{FA79246E-D63D-43AB-B976-15ABFF2373E7}" dt="2025-02-28T23:31:00.252" v="11265" actId="478"/>
          <ac:grpSpMkLst>
            <pc:docMk/>
            <pc:sldMk cId="2772343925" sldId="292"/>
            <ac:grpSpMk id="5" creationId="{00000000-0000-0000-0000-000000000000}"/>
          </ac:grpSpMkLst>
        </pc:grpChg>
      </pc:sldChg>
      <pc:sldChg chg="del">
        <pc:chgData name="Barzan, Cris" userId="05bfb314-49d0-4f78-becd-02ef2bab9821" providerId="ADAL" clId="{FA79246E-D63D-43AB-B976-15ABFF2373E7}" dt="2025-02-26T17:15:41.417" v="258" actId="47"/>
        <pc:sldMkLst>
          <pc:docMk/>
          <pc:sldMk cId="2734169199" sldId="293"/>
        </pc:sldMkLst>
      </pc:sldChg>
      <pc:sldChg chg="delSp modSp mod modAnim">
        <pc:chgData name="Barzan, Cris" userId="05bfb314-49d0-4f78-becd-02ef2bab9821" providerId="ADAL" clId="{FA79246E-D63D-43AB-B976-15ABFF2373E7}" dt="2025-03-07T00:03:24.175" v="12441"/>
        <pc:sldMkLst>
          <pc:docMk/>
          <pc:sldMk cId="3623399964" sldId="294"/>
        </pc:sldMkLst>
        <pc:spChg chg="mod">
          <ac:chgData name="Barzan, Cris" userId="05bfb314-49d0-4f78-becd-02ef2bab9821" providerId="ADAL" clId="{FA79246E-D63D-43AB-B976-15ABFF2373E7}" dt="2025-02-28T23:55:23.888" v="12283" actId="12"/>
          <ac:spMkLst>
            <pc:docMk/>
            <pc:sldMk cId="3623399964" sldId="294"/>
            <ac:spMk id="3" creationId="{00000000-0000-0000-0000-000000000000}"/>
          </ac:spMkLst>
        </pc:spChg>
        <pc:grpChg chg="del">
          <ac:chgData name="Barzan, Cris" userId="05bfb314-49d0-4f78-becd-02ef2bab9821" providerId="ADAL" clId="{FA79246E-D63D-43AB-B976-15ABFF2373E7}" dt="2025-02-28T23:31:09.571" v="11268" actId="478"/>
          <ac:grpSpMkLst>
            <pc:docMk/>
            <pc:sldMk cId="3623399964" sldId="294"/>
            <ac:grpSpMk id="4" creationId="{00000000-0000-0000-0000-000000000000}"/>
          </ac:grpSpMkLst>
        </pc:grpChg>
      </pc:sldChg>
      <pc:sldChg chg="delSp modSp add del mod ord">
        <pc:chgData name="Barzan, Cris" userId="05bfb314-49d0-4f78-becd-02ef2bab9821" providerId="ADAL" clId="{FA79246E-D63D-43AB-B976-15ABFF2373E7}" dt="2025-03-01T00:01:51.332" v="12302" actId="12"/>
        <pc:sldMkLst>
          <pc:docMk/>
          <pc:sldMk cId="3438567957" sldId="295"/>
        </pc:sldMkLst>
        <pc:spChg chg="mod">
          <ac:chgData name="Barzan, Cris" userId="05bfb314-49d0-4f78-becd-02ef2bab9821" providerId="ADAL" clId="{FA79246E-D63D-43AB-B976-15ABFF2373E7}" dt="2025-03-01T00:01:51.332" v="12302" actId="12"/>
          <ac:spMkLst>
            <pc:docMk/>
            <pc:sldMk cId="3438567957" sldId="295"/>
            <ac:spMk id="3" creationId="{00000000-0000-0000-0000-000000000000}"/>
          </ac:spMkLst>
        </pc:spChg>
        <pc:grpChg chg="del">
          <ac:chgData name="Barzan, Cris" userId="05bfb314-49d0-4f78-becd-02ef2bab9821" providerId="ADAL" clId="{FA79246E-D63D-43AB-B976-15ABFF2373E7}" dt="2025-02-28T22:08:39.489" v="6526" actId="478"/>
          <ac:grpSpMkLst>
            <pc:docMk/>
            <pc:sldMk cId="3438567957" sldId="295"/>
            <ac:grpSpMk id="5" creationId="{00000000-0000-0000-0000-000000000000}"/>
          </ac:grpSpMkLst>
        </pc:grpChg>
      </pc:sldChg>
      <pc:sldChg chg="delSp modSp add del mod ord">
        <pc:chgData name="Barzan, Cris" userId="05bfb314-49d0-4f78-becd-02ef2bab9821" providerId="ADAL" clId="{FA79246E-D63D-43AB-B976-15ABFF2373E7}" dt="2025-03-01T00:01:59.968" v="12303" actId="12"/>
        <pc:sldMkLst>
          <pc:docMk/>
          <pc:sldMk cId="2100994977" sldId="296"/>
        </pc:sldMkLst>
        <pc:spChg chg="mod">
          <ac:chgData name="Barzan, Cris" userId="05bfb314-49d0-4f78-becd-02ef2bab9821" providerId="ADAL" clId="{FA79246E-D63D-43AB-B976-15ABFF2373E7}" dt="2025-03-01T00:01:59.968" v="12303" actId="12"/>
          <ac:spMkLst>
            <pc:docMk/>
            <pc:sldMk cId="2100994977" sldId="296"/>
            <ac:spMk id="3" creationId="{00000000-0000-0000-0000-000000000000}"/>
          </ac:spMkLst>
        </pc:spChg>
        <pc:grpChg chg="del">
          <ac:chgData name="Barzan, Cris" userId="05bfb314-49d0-4f78-becd-02ef2bab9821" providerId="ADAL" clId="{FA79246E-D63D-43AB-B976-15ABFF2373E7}" dt="2025-02-28T22:08:42.557" v="6527" actId="478"/>
          <ac:grpSpMkLst>
            <pc:docMk/>
            <pc:sldMk cId="2100994977" sldId="296"/>
            <ac:grpSpMk id="4" creationId="{00000000-0000-0000-0000-000000000000}"/>
          </ac:grpSpMkLst>
        </pc:grpChg>
      </pc:sldChg>
      <pc:sldChg chg="delSp mod">
        <pc:chgData name="Barzan, Cris" userId="05bfb314-49d0-4f78-becd-02ef2bab9821" providerId="ADAL" clId="{FA79246E-D63D-43AB-B976-15ABFF2373E7}" dt="2025-02-28T23:31:05.158" v="11266" actId="478"/>
        <pc:sldMkLst>
          <pc:docMk/>
          <pc:sldMk cId="3316865518" sldId="297"/>
        </pc:sldMkLst>
        <pc:grpChg chg="del">
          <ac:chgData name="Barzan, Cris" userId="05bfb314-49d0-4f78-becd-02ef2bab9821" providerId="ADAL" clId="{FA79246E-D63D-43AB-B976-15ABFF2373E7}" dt="2025-02-28T23:31:05.158" v="11266" actId="478"/>
          <ac:grpSpMkLst>
            <pc:docMk/>
            <pc:sldMk cId="3316865518" sldId="297"/>
            <ac:grpSpMk id="5" creationId="{00000000-0000-0000-0000-000000000000}"/>
          </ac:grpSpMkLst>
        </pc:grpChg>
      </pc:sldChg>
      <pc:sldChg chg="del">
        <pc:chgData name="Barzan, Cris" userId="05bfb314-49d0-4f78-becd-02ef2bab9821" providerId="ADAL" clId="{FA79246E-D63D-43AB-B976-15ABFF2373E7}" dt="2025-02-18T18:17:39.190" v="156" actId="47"/>
        <pc:sldMkLst>
          <pc:docMk/>
          <pc:sldMk cId="1823948605" sldId="298"/>
        </pc:sldMkLst>
      </pc:sldChg>
      <pc:sldChg chg="modSp add del mod modAnim modShow">
        <pc:chgData name="Barzan, Cris" userId="05bfb314-49d0-4f78-becd-02ef2bab9821" providerId="ADAL" clId="{FA79246E-D63D-43AB-B976-15ABFF2373E7}" dt="2025-03-07T00:02:49.497" v="12438"/>
        <pc:sldMkLst>
          <pc:docMk/>
          <pc:sldMk cId="3124135148" sldId="300"/>
        </pc:sldMkLst>
        <pc:spChg chg="mod">
          <ac:chgData name="Barzan, Cris" userId="05bfb314-49d0-4f78-becd-02ef2bab9821" providerId="ADAL" clId="{FA79246E-D63D-43AB-B976-15ABFF2373E7}" dt="2025-02-28T20:21:19.048" v="4453" actId="207"/>
          <ac:spMkLst>
            <pc:docMk/>
            <pc:sldMk cId="3124135148" sldId="300"/>
            <ac:spMk id="2" creationId="{00000000-0000-0000-0000-000000000000}"/>
          </ac:spMkLst>
        </pc:spChg>
        <pc:spChg chg="mod">
          <ac:chgData name="Barzan, Cris" userId="05bfb314-49d0-4f78-becd-02ef2bab9821" providerId="ADAL" clId="{FA79246E-D63D-43AB-B976-15ABFF2373E7}" dt="2025-02-28T23:58:07.638" v="12291" actId="2710"/>
          <ac:spMkLst>
            <pc:docMk/>
            <pc:sldMk cId="3124135148" sldId="300"/>
            <ac:spMk id="3" creationId="{00000000-0000-0000-0000-000000000000}"/>
          </ac:spMkLst>
        </pc:spChg>
      </pc:sldChg>
      <pc:sldChg chg="modSp add del mod modAnim modShow">
        <pc:chgData name="Barzan, Cris" userId="05bfb314-49d0-4f78-becd-02ef2bab9821" providerId="ADAL" clId="{FA79246E-D63D-43AB-B976-15ABFF2373E7}" dt="2025-03-07T00:03:07.648" v="12439"/>
        <pc:sldMkLst>
          <pc:docMk/>
          <pc:sldMk cId="2501200166" sldId="301"/>
        </pc:sldMkLst>
        <pc:spChg chg="mod">
          <ac:chgData name="Barzan, Cris" userId="05bfb314-49d0-4f78-becd-02ef2bab9821" providerId="ADAL" clId="{FA79246E-D63D-43AB-B976-15ABFF2373E7}" dt="2025-02-28T20:21:31.418" v="4461" actId="207"/>
          <ac:spMkLst>
            <pc:docMk/>
            <pc:sldMk cId="2501200166" sldId="301"/>
            <ac:spMk id="2" creationId="{00000000-0000-0000-0000-000000000000}"/>
          </ac:spMkLst>
        </pc:spChg>
        <pc:spChg chg="mod">
          <ac:chgData name="Barzan, Cris" userId="05bfb314-49d0-4f78-becd-02ef2bab9821" providerId="ADAL" clId="{FA79246E-D63D-43AB-B976-15ABFF2373E7}" dt="2025-02-28T23:58:39.101" v="12295" actId="255"/>
          <ac:spMkLst>
            <pc:docMk/>
            <pc:sldMk cId="2501200166" sldId="301"/>
            <ac:spMk id="3" creationId="{00000000-0000-0000-0000-000000000000}"/>
          </ac:spMkLst>
        </pc:spChg>
      </pc:sldChg>
      <pc:sldChg chg="modSp add del mod modShow">
        <pc:chgData name="Barzan, Cris" userId="05bfb314-49d0-4f78-becd-02ef2bab9821" providerId="ADAL" clId="{FA79246E-D63D-43AB-B976-15ABFF2373E7}" dt="2025-02-28T23:58:50.061" v="12297" actId="255"/>
        <pc:sldMkLst>
          <pc:docMk/>
          <pc:sldMk cId="2861240595" sldId="303"/>
        </pc:sldMkLst>
        <pc:spChg chg="mod">
          <ac:chgData name="Barzan, Cris" userId="05bfb314-49d0-4f78-becd-02ef2bab9821" providerId="ADAL" clId="{FA79246E-D63D-43AB-B976-15ABFF2373E7}" dt="2025-02-28T20:21:43.641" v="4468" actId="207"/>
          <ac:spMkLst>
            <pc:docMk/>
            <pc:sldMk cId="2861240595" sldId="303"/>
            <ac:spMk id="2" creationId="{00000000-0000-0000-0000-000000000000}"/>
          </ac:spMkLst>
        </pc:spChg>
        <pc:spChg chg="mod">
          <ac:chgData name="Barzan, Cris" userId="05bfb314-49d0-4f78-becd-02ef2bab9821" providerId="ADAL" clId="{FA79246E-D63D-43AB-B976-15ABFF2373E7}" dt="2025-02-28T23:58:50.061" v="12297" actId="255"/>
          <ac:spMkLst>
            <pc:docMk/>
            <pc:sldMk cId="2861240595" sldId="303"/>
            <ac:spMk id="3" creationId="{00000000-0000-0000-0000-000000000000}"/>
          </ac:spMkLst>
        </pc:spChg>
      </pc:sldChg>
      <pc:sldChg chg="del">
        <pc:chgData name="Barzan, Cris" userId="05bfb314-49d0-4f78-becd-02ef2bab9821" providerId="ADAL" clId="{FA79246E-D63D-43AB-B976-15ABFF2373E7}" dt="2025-02-18T18:17:39.190" v="156" actId="47"/>
        <pc:sldMkLst>
          <pc:docMk/>
          <pc:sldMk cId="2744659921" sldId="304"/>
        </pc:sldMkLst>
      </pc:sldChg>
      <pc:sldChg chg="del">
        <pc:chgData name="Barzan, Cris" userId="05bfb314-49d0-4f78-becd-02ef2bab9821" providerId="ADAL" clId="{FA79246E-D63D-43AB-B976-15ABFF2373E7}" dt="2025-02-18T18:17:39.190" v="156" actId="47"/>
        <pc:sldMkLst>
          <pc:docMk/>
          <pc:sldMk cId="3819044872" sldId="305"/>
        </pc:sldMkLst>
      </pc:sldChg>
      <pc:sldChg chg="del">
        <pc:chgData name="Barzan, Cris" userId="05bfb314-49d0-4f78-becd-02ef2bab9821" providerId="ADAL" clId="{FA79246E-D63D-43AB-B976-15ABFF2373E7}" dt="2025-02-18T18:17:39.190" v="156" actId="47"/>
        <pc:sldMkLst>
          <pc:docMk/>
          <pc:sldMk cId="3050007470" sldId="306"/>
        </pc:sldMkLst>
      </pc:sldChg>
      <pc:sldChg chg="del">
        <pc:chgData name="Barzan, Cris" userId="05bfb314-49d0-4f78-becd-02ef2bab9821" providerId="ADAL" clId="{FA79246E-D63D-43AB-B976-15ABFF2373E7}" dt="2025-02-18T18:17:39.190" v="156" actId="47"/>
        <pc:sldMkLst>
          <pc:docMk/>
          <pc:sldMk cId="307840021" sldId="307"/>
        </pc:sldMkLst>
      </pc:sldChg>
      <pc:sldChg chg="del">
        <pc:chgData name="Barzan, Cris" userId="05bfb314-49d0-4f78-becd-02ef2bab9821" providerId="ADAL" clId="{FA79246E-D63D-43AB-B976-15ABFF2373E7}" dt="2025-02-18T18:17:39.190" v="156" actId="47"/>
        <pc:sldMkLst>
          <pc:docMk/>
          <pc:sldMk cId="462716373" sldId="308"/>
        </pc:sldMkLst>
      </pc:sldChg>
      <pc:sldChg chg="del">
        <pc:chgData name="Barzan, Cris" userId="05bfb314-49d0-4f78-becd-02ef2bab9821" providerId="ADAL" clId="{FA79246E-D63D-43AB-B976-15ABFF2373E7}" dt="2025-02-18T18:17:39.190" v="156" actId="47"/>
        <pc:sldMkLst>
          <pc:docMk/>
          <pc:sldMk cId="3697365322" sldId="309"/>
        </pc:sldMkLst>
      </pc:sldChg>
      <pc:sldChg chg="del">
        <pc:chgData name="Barzan, Cris" userId="05bfb314-49d0-4f78-becd-02ef2bab9821" providerId="ADAL" clId="{FA79246E-D63D-43AB-B976-15ABFF2373E7}" dt="2025-02-18T18:17:39.190" v="156" actId="47"/>
        <pc:sldMkLst>
          <pc:docMk/>
          <pc:sldMk cId="3956520813" sldId="310"/>
        </pc:sldMkLst>
      </pc:sldChg>
      <pc:sldChg chg="del">
        <pc:chgData name="Barzan, Cris" userId="05bfb314-49d0-4f78-becd-02ef2bab9821" providerId="ADAL" clId="{FA79246E-D63D-43AB-B976-15ABFF2373E7}" dt="2025-02-18T18:17:39.190" v="156" actId="47"/>
        <pc:sldMkLst>
          <pc:docMk/>
          <pc:sldMk cId="3617261922" sldId="311"/>
        </pc:sldMkLst>
      </pc:sldChg>
      <pc:sldChg chg="del">
        <pc:chgData name="Barzan, Cris" userId="05bfb314-49d0-4f78-becd-02ef2bab9821" providerId="ADAL" clId="{FA79246E-D63D-43AB-B976-15ABFF2373E7}" dt="2025-02-18T18:17:39.190" v="156" actId="47"/>
        <pc:sldMkLst>
          <pc:docMk/>
          <pc:sldMk cId="1999052673" sldId="312"/>
        </pc:sldMkLst>
      </pc:sldChg>
      <pc:sldChg chg="del">
        <pc:chgData name="Barzan, Cris" userId="05bfb314-49d0-4f78-becd-02ef2bab9821" providerId="ADAL" clId="{FA79246E-D63D-43AB-B976-15ABFF2373E7}" dt="2025-02-18T18:17:39.190" v="156" actId="47"/>
        <pc:sldMkLst>
          <pc:docMk/>
          <pc:sldMk cId="398380195" sldId="313"/>
        </pc:sldMkLst>
      </pc:sldChg>
      <pc:sldChg chg="del">
        <pc:chgData name="Barzan, Cris" userId="05bfb314-49d0-4f78-becd-02ef2bab9821" providerId="ADAL" clId="{FA79246E-D63D-43AB-B976-15ABFF2373E7}" dt="2025-02-18T18:17:39.190" v="156" actId="47"/>
        <pc:sldMkLst>
          <pc:docMk/>
          <pc:sldMk cId="1305117603" sldId="314"/>
        </pc:sldMkLst>
      </pc:sldChg>
      <pc:sldChg chg="del">
        <pc:chgData name="Barzan, Cris" userId="05bfb314-49d0-4f78-becd-02ef2bab9821" providerId="ADAL" clId="{FA79246E-D63D-43AB-B976-15ABFF2373E7}" dt="2025-02-18T18:17:40.889" v="157" actId="47"/>
        <pc:sldMkLst>
          <pc:docMk/>
          <pc:sldMk cId="4258508159" sldId="315"/>
        </pc:sldMkLst>
      </pc:sldChg>
      <pc:sldChg chg="del">
        <pc:chgData name="Barzan, Cris" userId="05bfb314-49d0-4f78-becd-02ef2bab9821" providerId="ADAL" clId="{FA79246E-D63D-43AB-B976-15ABFF2373E7}" dt="2025-02-18T18:17:49.444" v="158" actId="47"/>
        <pc:sldMkLst>
          <pc:docMk/>
          <pc:sldMk cId="1691123182" sldId="316"/>
        </pc:sldMkLst>
      </pc:sldChg>
      <pc:sldChg chg="del">
        <pc:chgData name="Barzan, Cris" userId="05bfb314-49d0-4f78-becd-02ef2bab9821" providerId="ADAL" clId="{FA79246E-D63D-43AB-B976-15ABFF2373E7}" dt="2025-02-18T18:17:49.444" v="158" actId="47"/>
        <pc:sldMkLst>
          <pc:docMk/>
          <pc:sldMk cId="3489081293" sldId="317"/>
        </pc:sldMkLst>
      </pc:sldChg>
      <pc:sldChg chg="del">
        <pc:chgData name="Barzan, Cris" userId="05bfb314-49d0-4f78-becd-02ef2bab9821" providerId="ADAL" clId="{FA79246E-D63D-43AB-B976-15ABFF2373E7}" dt="2025-02-18T18:17:49.444" v="158" actId="47"/>
        <pc:sldMkLst>
          <pc:docMk/>
          <pc:sldMk cId="672079710" sldId="318"/>
        </pc:sldMkLst>
      </pc:sldChg>
      <pc:sldChg chg="del">
        <pc:chgData name="Barzan, Cris" userId="05bfb314-49d0-4f78-becd-02ef2bab9821" providerId="ADAL" clId="{FA79246E-D63D-43AB-B976-15ABFF2373E7}" dt="2025-02-18T18:17:49.444" v="158" actId="47"/>
        <pc:sldMkLst>
          <pc:docMk/>
          <pc:sldMk cId="2710427369" sldId="319"/>
        </pc:sldMkLst>
      </pc:sldChg>
      <pc:sldChg chg="del">
        <pc:chgData name="Barzan, Cris" userId="05bfb314-49d0-4f78-becd-02ef2bab9821" providerId="ADAL" clId="{FA79246E-D63D-43AB-B976-15ABFF2373E7}" dt="2025-02-18T18:17:49.444" v="158" actId="47"/>
        <pc:sldMkLst>
          <pc:docMk/>
          <pc:sldMk cId="1117014283" sldId="320"/>
        </pc:sldMkLst>
      </pc:sldChg>
      <pc:sldChg chg="del">
        <pc:chgData name="Barzan, Cris" userId="05bfb314-49d0-4f78-becd-02ef2bab9821" providerId="ADAL" clId="{FA79246E-D63D-43AB-B976-15ABFF2373E7}" dt="2025-02-18T18:17:49.444" v="158" actId="47"/>
        <pc:sldMkLst>
          <pc:docMk/>
          <pc:sldMk cId="2357518126" sldId="321"/>
        </pc:sldMkLst>
      </pc:sldChg>
      <pc:sldChg chg="delSp mod">
        <pc:chgData name="Barzan, Cris" userId="05bfb314-49d0-4f78-becd-02ef2bab9821" providerId="ADAL" clId="{FA79246E-D63D-43AB-B976-15ABFF2373E7}" dt="2025-02-28T23:31:22.760" v="11269" actId="478"/>
        <pc:sldMkLst>
          <pc:docMk/>
          <pc:sldMk cId="3347403022" sldId="322"/>
        </pc:sldMkLst>
        <pc:grpChg chg="del">
          <ac:chgData name="Barzan, Cris" userId="05bfb314-49d0-4f78-becd-02ef2bab9821" providerId="ADAL" clId="{FA79246E-D63D-43AB-B976-15ABFF2373E7}" dt="2025-02-28T23:31:22.760" v="11269" actId="478"/>
          <ac:grpSpMkLst>
            <pc:docMk/>
            <pc:sldMk cId="3347403022" sldId="322"/>
            <ac:grpSpMk id="5" creationId="{00000000-0000-0000-0000-000000000000}"/>
          </ac:grpSpMkLst>
        </pc:grpChg>
      </pc:sldChg>
      <pc:sldChg chg="del">
        <pc:chgData name="Barzan, Cris" userId="05bfb314-49d0-4f78-becd-02ef2bab9821" providerId="ADAL" clId="{FA79246E-D63D-43AB-B976-15ABFF2373E7}" dt="2025-02-26T17:06:21.544" v="245" actId="47"/>
        <pc:sldMkLst>
          <pc:docMk/>
          <pc:sldMk cId="2014683187" sldId="323"/>
        </pc:sldMkLst>
      </pc:sldChg>
      <pc:sldChg chg="del">
        <pc:chgData name="Barzan, Cris" userId="05bfb314-49d0-4f78-becd-02ef2bab9821" providerId="ADAL" clId="{FA79246E-D63D-43AB-B976-15ABFF2373E7}" dt="2025-02-18T18:17:32.017" v="155" actId="47"/>
        <pc:sldMkLst>
          <pc:docMk/>
          <pc:sldMk cId="3819849514" sldId="324"/>
        </pc:sldMkLst>
      </pc:sldChg>
      <pc:sldChg chg="del">
        <pc:chgData name="Barzan, Cris" userId="05bfb314-49d0-4f78-becd-02ef2bab9821" providerId="ADAL" clId="{FA79246E-D63D-43AB-B976-15ABFF2373E7}" dt="2025-02-18T18:17:39.190" v="156" actId="47"/>
        <pc:sldMkLst>
          <pc:docMk/>
          <pc:sldMk cId="1578287445" sldId="325"/>
        </pc:sldMkLst>
      </pc:sldChg>
      <pc:sldChg chg="delSp modSp mod modAnim">
        <pc:chgData name="Barzan, Cris" userId="05bfb314-49d0-4f78-becd-02ef2bab9821" providerId="ADAL" clId="{FA79246E-D63D-43AB-B976-15ABFF2373E7}" dt="2025-03-07T00:03:17.327" v="12440"/>
        <pc:sldMkLst>
          <pc:docMk/>
          <pc:sldMk cId="4290468373" sldId="327"/>
        </pc:sldMkLst>
        <pc:spChg chg="mod">
          <ac:chgData name="Barzan, Cris" userId="05bfb314-49d0-4f78-becd-02ef2bab9821" providerId="ADAL" clId="{FA79246E-D63D-43AB-B976-15ABFF2373E7}" dt="2025-02-28T23:56:05.999" v="12284" actId="12"/>
          <ac:spMkLst>
            <pc:docMk/>
            <pc:sldMk cId="4290468373" sldId="327"/>
            <ac:spMk id="3" creationId="{00000000-0000-0000-0000-000000000000}"/>
          </ac:spMkLst>
        </pc:spChg>
        <pc:grpChg chg="del">
          <ac:chgData name="Barzan, Cris" userId="05bfb314-49d0-4f78-becd-02ef2bab9821" providerId="ADAL" clId="{FA79246E-D63D-43AB-B976-15ABFF2373E7}" dt="2025-02-28T23:31:07.536" v="11267" actId="478"/>
          <ac:grpSpMkLst>
            <pc:docMk/>
            <pc:sldMk cId="4290468373" sldId="327"/>
            <ac:grpSpMk id="4" creationId="{00000000-0000-0000-0000-000000000000}"/>
          </ac:grpSpMkLst>
        </pc:grpChg>
      </pc:sldChg>
      <pc:sldChg chg="del">
        <pc:chgData name="Barzan, Cris" userId="05bfb314-49d0-4f78-becd-02ef2bab9821" providerId="ADAL" clId="{FA79246E-D63D-43AB-B976-15ABFF2373E7}" dt="2025-02-18T18:09:15.121" v="32" actId="47"/>
        <pc:sldMkLst>
          <pc:docMk/>
          <pc:sldMk cId="2485324207" sldId="329"/>
        </pc:sldMkLst>
      </pc:sldChg>
      <pc:sldChg chg="new del">
        <pc:chgData name="Barzan, Cris" userId="05bfb314-49d0-4f78-becd-02ef2bab9821" providerId="ADAL" clId="{FA79246E-D63D-43AB-B976-15ABFF2373E7}" dt="2025-02-26T17:16:37.731" v="307" actId="47"/>
        <pc:sldMkLst>
          <pc:docMk/>
          <pc:sldMk cId="3253875080" sldId="329"/>
        </pc:sldMkLst>
      </pc:sldChg>
      <pc:sldChg chg="modSp new mod modAnim">
        <pc:chgData name="Barzan, Cris" userId="05bfb314-49d0-4f78-becd-02ef2bab9821" providerId="ADAL" clId="{FA79246E-D63D-43AB-B976-15ABFF2373E7}" dt="2025-03-07T00:03:28.894" v="12442"/>
        <pc:sldMkLst>
          <pc:docMk/>
          <pc:sldMk cId="3254166426" sldId="329"/>
        </pc:sldMkLst>
        <pc:spChg chg="mod">
          <ac:chgData name="Barzan, Cris" userId="05bfb314-49d0-4f78-becd-02ef2bab9821" providerId="ADAL" clId="{FA79246E-D63D-43AB-B976-15ABFF2373E7}" dt="2025-02-26T18:07:50.186" v="374" actId="20577"/>
          <ac:spMkLst>
            <pc:docMk/>
            <pc:sldMk cId="3254166426" sldId="329"/>
            <ac:spMk id="2" creationId="{96F9AAA3-39F7-D103-1A2A-084B79A22932}"/>
          </ac:spMkLst>
        </pc:spChg>
        <pc:spChg chg="mod">
          <ac:chgData name="Barzan, Cris" userId="05bfb314-49d0-4f78-becd-02ef2bab9821" providerId="ADAL" clId="{FA79246E-D63D-43AB-B976-15ABFF2373E7}" dt="2025-02-26T18:23:11.256" v="601" actId="2710"/>
          <ac:spMkLst>
            <pc:docMk/>
            <pc:sldMk cId="3254166426" sldId="329"/>
            <ac:spMk id="3" creationId="{F37BD3C0-248F-477A-88C6-CEAFDAB26E11}"/>
          </ac:spMkLst>
        </pc:spChg>
      </pc:sldChg>
      <pc:sldChg chg="del">
        <pc:chgData name="Barzan, Cris" userId="05bfb314-49d0-4f78-becd-02ef2bab9821" providerId="ADAL" clId="{FA79246E-D63D-43AB-B976-15ABFF2373E7}" dt="2025-02-18T18:17:49.444" v="158" actId="47"/>
        <pc:sldMkLst>
          <pc:docMk/>
          <pc:sldMk cId="189334350" sldId="330"/>
        </pc:sldMkLst>
      </pc:sldChg>
      <pc:sldChg chg="new del">
        <pc:chgData name="Barzan, Cris" userId="05bfb314-49d0-4f78-becd-02ef2bab9821" providerId="ADAL" clId="{FA79246E-D63D-43AB-B976-15ABFF2373E7}" dt="2025-02-26T17:16:43.587" v="308" actId="47"/>
        <pc:sldMkLst>
          <pc:docMk/>
          <pc:sldMk cId="324819151" sldId="330"/>
        </pc:sldMkLst>
      </pc:sldChg>
      <pc:sldChg chg="add del">
        <pc:chgData name="Barzan, Cris" userId="05bfb314-49d0-4f78-becd-02ef2bab9821" providerId="ADAL" clId="{FA79246E-D63D-43AB-B976-15ABFF2373E7}" dt="2025-02-26T17:16:55.722" v="311"/>
        <pc:sldMkLst>
          <pc:docMk/>
          <pc:sldMk cId="1779599106" sldId="330"/>
        </pc:sldMkLst>
      </pc:sldChg>
      <pc:sldChg chg="modSp new mod">
        <pc:chgData name="Barzan, Cris" userId="05bfb314-49d0-4f78-becd-02ef2bab9821" providerId="ADAL" clId="{FA79246E-D63D-43AB-B976-15ABFF2373E7}" dt="2025-02-26T18:26:04.923" v="643" actId="20577"/>
        <pc:sldMkLst>
          <pc:docMk/>
          <pc:sldMk cId="3562965847" sldId="330"/>
        </pc:sldMkLst>
        <pc:spChg chg="mod">
          <ac:chgData name="Barzan, Cris" userId="05bfb314-49d0-4f78-becd-02ef2bab9821" providerId="ADAL" clId="{FA79246E-D63D-43AB-B976-15ABFF2373E7}" dt="2025-02-26T18:26:04.923" v="643" actId="20577"/>
          <ac:spMkLst>
            <pc:docMk/>
            <pc:sldMk cId="3562965847" sldId="330"/>
            <ac:spMk id="2" creationId="{88B005C5-3CD7-ED28-C7BF-0F83EBA6733C}"/>
          </ac:spMkLst>
        </pc:spChg>
      </pc:sldChg>
      <pc:sldChg chg="new del">
        <pc:chgData name="Barzan, Cris" userId="05bfb314-49d0-4f78-becd-02ef2bab9821" providerId="ADAL" clId="{FA79246E-D63D-43AB-B976-15ABFF2373E7}" dt="2025-02-26T17:16:43.587" v="308" actId="47"/>
        <pc:sldMkLst>
          <pc:docMk/>
          <pc:sldMk cId="299871493" sldId="331"/>
        </pc:sldMkLst>
      </pc:sldChg>
      <pc:sldChg chg="del">
        <pc:chgData name="Barzan, Cris" userId="05bfb314-49d0-4f78-becd-02ef2bab9821" providerId="ADAL" clId="{FA79246E-D63D-43AB-B976-15ABFF2373E7}" dt="2025-02-18T18:17:49.444" v="158" actId="47"/>
        <pc:sldMkLst>
          <pc:docMk/>
          <pc:sldMk cId="3101559282" sldId="331"/>
        </pc:sldMkLst>
      </pc:sldChg>
      <pc:sldChg chg="modSp new mod modAnim">
        <pc:chgData name="Barzan, Cris" userId="05bfb314-49d0-4f78-becd-02ef2bab9821" providerId="ADAL" clId="{FA79246E-D63D-43AB-B976-15ABFF2373E7}" dt="2025-03-07T00:03:34.179" v="12443"/>
        <pc:sldMkLst>
          <pc:docMk/>
          <pc:sldMk cId="4039878114" sldId="331"/>
        </pc:sldMkLst>
        <pc:spChg chg="mod">
          <ac:chgData name="Barzan, Cris" userId="05bfb314-49d0-4f78-becd-02ef2bab9821" providerId="ADAL" clId="{FA79246E-D63D-43AB-B976-15ABFF2373E7}" dt="2025-02-26T18:26:23.063" v="678" actId="20577"/>
          <ac:spMkLst>
            <pc:docMk/>
            <pc:sldMk cId="4039878114" sldId="331"/>
            <ac:spMk id="2" creationId="{4F2D5288-CF2D-4A76-A2F4-B19FCB9A0E95}"/>
          </ac:spMkLst>
        </pc:spChg>
        <pc:spChg chg="mod">
          <ac:chgData name="Barzan, Cris" userId="05bfb314-49d0-4f78-becd-02ef2bab9821" providerId="ADAL" clId="{FA79246E-D63D-43AB-B976-15ABFF2373E7}" dt="2025-02-26T18:27:27.362" v="777" actId="2710"/>
          <ac:spMkLst>
            <pc:docMk/>
            <pc:sldMk cId="4039878114" sldId="331"/>
            <ac:spMk id="3" creationId="{657AABEB-75D4-AABE-6C17-39BF69284787}"/>
          </ac:spMkLst>
        </pc:spChg>
      </pc:sldChg>
      <pc:sldChg chg="new del">
        <pc:chgData name="Barzan, Cris" userId="05bfb314-49d0-4f78-becd-02ef2bab9821" providerId="ADAL" clId="{FA79246E-D63D-43AB-B976-15ABFF2373E7}" dt="2025-02-26T17:16:43.587" v="308" actId="47"/>
        <pc:sldMkLst>
          <pc:docMk/>
          <pc:sldMk cId="653705505" sldId="332"/>
        </pc:sldMkLst>
      </pc:sldChg>
      <pc:sldChg chg="del">
        <pc:chgData name="Barzan, Cris" userId="05bfb314-49d0-4f78-becd-02ef2bab9821" providerId="ADAL" clId="{FA79246E-D63D-43AB-B976-15ABFF2373E7}" dt="2025-02-26T17:15:44.101" v="259" actId="47"/>
        <pc:sldMkLst>
          <pc:docMk/>
          <pc:sldMk cId="1532402200" sldId="332"/>
        </pc:sldMkLst>
      </pc:sldChg>
      <pc:sldChg chg="modSp new mod modAnim">
        <pc:chgData name="Barzan, Cris" userId="05bfb314-49d0-4f78-becd-02ef2bab9821" providerId="ADAL" clId="{FA79246E-D63D-43AB-B976-15ABFF2373E7}" dt="2025-03-07T00:04:29.301" v="12450"/>
        <pc:sldMkLst>
          <pc:docMk/>
          <pc:sldMk cId="3104740236" sldId="332"/>
        </pc:sldMkLst>
        <pc:spChg chg="mod">
          <ac:chgData name="Barzan, Cris" userId="05bfb314-49d0-4f78-becd-02ef2bab9821" providerId="ADAL" clId="{FA79246E-D63D-43AB-B976-15ABFF2373E7}" dt="2025-02-26T18:28:05.431" v="820" actId="20577"/>
          <ac:spMkLst>
            <pc:docMk/>
            <pc:sldMk cId="3104740236" sldId="332"/>
            <ac:spMk id="2" creationId="{3711A4CB-0024-9B05-D856-30D2AB29FE63}"/>
          </ac:spMkLst>
        </pc:spChg>
        <pc:spChg chg="mod">
          <ac:chgData name="Barzan, Cris" userId="05bfb314-49d0-4f78-becd-02ef2bab9821" providerId="ADAL" clId="{FA79246E-D63D-43AB-B976-15ABFF2373E7}" dt="2025-02-26T18:30:45.754" v="1216" actId="255"/>
          <ac:spMkLst>
            <pc:docMk/>
            <pc:sldMk cId="3104740236" sldId="332"/>
            <ac:spMk id="3" creationId="{E87E24C9-A469-3952-5CEC-F397031D21FD}"/>
          </ac:spMkLst>
        </pc:spChg>
      </pc:sldChg>
      <pc:sldChg chg="new del">
        <pc:chgData name="Barzan, Cris" userId="05bfb314-49d0-4f78-becd-02ef2bab9821" providerId="ADAL" clId="{FA79246E-D63D-43AB-B976-15ABFF2373E7}" dt="2025-02-26T17:16:43.587" v="308" actId="47"/>
        <pc:sldMkLst>
          <pc:docMk/>
          <pc:sldMk cId="2527984481" sldId="333"/>
        </pc:sldMkLst>
      </pc:sldChg>
      <pc:sldChg chg="new del">
        <pc:chgData name="Barzan, Cris" userId="05bfb314-49d0-4f78-becd-02ef2bab9821" providerId="ADAL" clId="{FA79246E-D63D-43AB-B976-15ABFF2373E7}" dt="2025-02-26T18:34:40.058" v="1314" actId="47"/>
        <pc:sldMkLst>
          <pc:docMk/>
          <pc:sldMk cId="3832026548" sldId="333"/>
        </pc:sldMkLst>
      </pc:sldChg>
      <pc:sldChg chg="addSp delSp modSp new mod modAnim modNotesTx">
        <pc:chgData name="Barzan, Cris" userId="05bfb314-49d0-4f78-becd-02ef2bab9821" providerId="ADAL" clId="{FA79246E-D63D-43AB-B976-15ABFF2373E7}" dt="2025-03-07T00:05:51.976" v="12463"/>
        <pc:sldMkLst>
          <pc:docMk/>
          <pc:sldMk cId="861548048" sldId="334"/>
        </pc:sldMkLst>
        <pc:spChg chg="mod">
          <ac:chgData name="Barzan, Cris" userId="05bfb314-49d0-4f78-becd-02ef2bab9821" providerId="ADAL" clId="{FA79246E-D63D-43AB-B976-15ABFF2373E7}" dt="2025-02-26T23:49:02.012" v="1562" actId="20577"/>
          <ac:spMkLst>
            <pc:docMk/>
            <pc:sldMk cId="861548048" sldId="334"/>
            <ac:spMk id="2" creationId="{FB8233D5-F9F1-BE36-4717-7F8BBC6A2C25}"/>
          </ac:spMkLst>
        </pc:spChg>
        <pc:spChg chg="mod">
          <ac:chgData name="Barzan, Cris" userId="05bfb314-49d0-4f78-becd-02ef2bab9821" providerId="ADAL" clId="{FA79246E-D63D-43AB-B976-15ABFF2373E7}" dt="2025-02-27T00:07:58.893" v="1746" actId="20578"/>
          <ac:spMkLst>
            <pc:docMk/>
            <pc:sldMk cId="861548048" sldId="334"/>
            <ac:spMk id="3" creationId="{9C090D54-ACF0-E8B8-E951-37B90619BD47}"/>
          </ac:spMkLst>
        </pc:spChg>
        <pc:spChg chg="add del mod">
          <ac:chgData name="Barzan, Cris" userId="05bfb314-49d0-4f78-becd-02ef2bab9821" providerId="ADAL" clId="{FA79246E-D63D-43AB-B976-15ABFF2373E7}" dt="2025-02-27T00:06:35.923" v="1732" actId="22"/>
          <ac:spMkLst>
            <pc:docMk/>
            <pc:sldMk cId="861548048" sldId="334"/>
            <ac:spMk id="6" creationId="{4433C093-6B2A-1EDB-1F1F-CD9D72213AE0}"/>
          </ac:spMkLst>
        </pc:spChg>
      </pc:sldChg>
      <pc:sldChg chg="new del">
        <pc:chgData name="Barzan, Cris" userId="05bfb314-49d0-4f78-becd-02ef2bab9821" providerId="ADAL" clId="{FA79246E-D63D-43AB-B976-15ABFF2373E7}" dt="2025-02-26T17:16:43.587" v="308" actId="47"/>
        <pc:sldMkLst>
          <pc:docMk/>
          <pc:sldMk cId="1756765953" sldId="334"/>
        </pc:sldMkLst>
      </pc:sldChg>
      <pc:sldChg chg="modSp new mod modAnim">
        <pc:chgData name="Barzan, Cris" userId="05bfb314-49d0-4f78-becd-02ef2bab9821" providerId="ADAL" clId="{FA79246E-D63D-43AB-B976-15ABFF2373E7}" dt="2025-03-07T00:06:09.424" v="12464"/>
        <pc:sldMkLst>
          <pc:docMk/>
          <pc:sldMk cId="2738055021" sldId="335"/>
        </pc:sldMkLst>
        <pc:spChg chg="mod">
          <ac:chgData name="Barzan, Cris" userId="05bfb314-49d0-4f78-becd-02ef2bab9821" providerId="ADAL" clId="{FA79246E-D63D-43AB-B976-15ABFF2373E7}" dt="2025-02-27T00:05:25.572" v="1701" actId="20577"/>
          <ac:spMkLst>
            <pc:docMk/>
            <pc:sldMk cId="2738055021" sldId="335"/>
            <ac:spMk id="2" creationId="{3369400D-230D-81F8-7A68-3BB76902B673}"/>
          </ac:spMkLst>
        </pc:spChg>
        <pc:spChg chg="mod">
          <ac:chgData name="Barzan, Cris" userId="05bfb314-49d0-4f78-becd-02ef2bab9821" providerId="ADAL" clId="{FA79246E-D63D-43AB-B976-15ABFF2373E7}" dt="2025-02-27T21:54:59.347" v="2099" actId="20577"/>
          <ac:spMkLst>
            <pc:docMk/>
            <pc:sldMk cId="2738055021" sldId="335"/>
            <ac:spMk id="3" creationId="{BD3B0C3B-0A3F-FBD5-6638-23739C189430}"/>
          </ac:spMkLst>
        </pc:spChg>
      </pc:sldChg>
      <pc:sldChg chg="new del">
        <pc:chgData name="Barzan, Cris" userId="05bfb314-49d0-4f78-becd-02ef2bab9821" providerId="ADAL" clId="{FA79246E-D63D-43AB-B976-15ABFF2373E7}" dt="2025-02-26T17:16:43.587" v="308" actId="47"/>
        <pc:sldMkLst>
          <pc:docMk/>
          <pc:sldMk cId="3157331102" sldId="335"/>
        </pc:sldMkLst>
      </pc:sldChg>
      <pc:sldChg chg="new del">
        <pc:chgData name="Barzan, Cris" userId="05bfb314-49d0-4f78-becd-02ef2bab9821" providerId="ADAL" clId="{FA79246E-D63D-43AB-B976-15ABFF2373E7}" dt="2025-02-26T17:16:43.587" v="308" actId="47"/>
        <pc:sldMkLst>
          <pc:docMk/>
          <pc:sldMk cId="1527646896" sldId="336"/>
        </pc:sldMkLst>
      </pc:sldChg>
      <pc:sldChg chg="modSp new mod modAnim">
        <pc:chgData name="Barzan, Cris" userId="05bfb314-49d0-4f78-becd-02ef2bab9821" providerId="ADAL" clId="{FA79246E-D63D-43AB-B976-15ABFF2373E7}" dt="2025-03-07T00:10:36.438" v="12488"/>
        <pc:sldMkLst>
          <pc:docMk/>
          <pc:sldMk cId="1566900942" sldId="336"/>
        </pc:sldMkLst>
        <pc:spChg chg="mod">
          <ac:chgData name="Barzan, Cris" userId="05bfb314-49d0-4f78-becd-02ef2bab9821" providerId="ADAL" clId="{FA79246E-D63D-43AB-B976-15ABFF2373E7}" dt="2025-02-27T00:08:34.394" v="1770" actId="20577"/>
          <ac:spMkLst>
            <pc:docMk/>
            <pc:sldMk cId="1566900942" sldId="336"/>
            <ac:spMk id="2" creationId="{0ECBB353-FA90-F8C9-1867-5A160EC59B14}"/>
          </ac:spMkLst>
        </pc:spChg>
        <pc:spChg chg="mod">
          <ac:chgData name="Barzan, Cris" userId="05bfb314-49d0-4f78-becd-02ef2bab9821" providerId="ADAL" clId="{FA79246E-D63D-43AB-B976-15ABFF2373E7}" dt="2025-02-27T23:18:27.295" v="3082" actId="15"/>
          <ac:spMkLst>
            <pc:docMk/>
            <pc:sldMk cId="1566900942" sldId="336"/>
            <ac:spMk id="3" creationId="{4CDF2989-31F8-EFBF-EB31-0B51CE80C0B3}"/>
          </ac:spMkLst>
        </pc:spChg>
      </pc:sldChg>
      <pc:sldChg chg="new del">
        <pc:chgData name="Barzan, Cris" userId="05bfb314-49d0-4f78-becd-02ef2bab9821" providerId="ADAL" clId="{FA79246E-D63D-43AB-B976-15ABFF2373E7}" dt="2025-02-26T17:16:43.587" v="308" actId="47"/>
        <pc:sldMkLst>
          <pc:docMk/>
          <pc:sldMk cId="1837399950" sldId="337"/>
        </pc:sldMkLst>
      </pc:sldChg>
      <pc:sldChg chg="modSp new mod modAnim">
        <pc:chgData name="Barzan, Cris" userId="05bfb314-49d0-4f78-becd-02ef2bab9821" providerId="ADAL" clId="{FA79246E-D63D-43AB-B976-15ABFF2373E7}" dt="2025-03-07T00:10:53.938" v="12490"/>
        <pc:sldMkLst>
          <pc:docMk/>
          <pc:sldMk cId="4002621602" sldId="337"/>
        </pc:sldMkLst>
        <pc:spChg chg="mod">
          <ac:chgData name="Barzan, Cris" userId="05bfb314-49d0-4f78-becd-02ef2bab9821" providerId="ADAL" clId="{FA79246E-D63D-43AB-B976-15ABFF2373E7}" dt="2025-02-26T18:10:05.932" v="379" actId="20577"/>
          <ac:spMkLst>
            <pc:docMk/>
            <pc:sldMk cId="4002621602" sldId="337"/>
            <ac:spMk id="2" creationId="{EE418377-A1E3-D981-1708-1908D725DA12}"/>
          </ac:spMkLst>
        </pc:spChg>
        <pc:spChg chg="mod">
          <ac:chgData name="Barzan, Cris" userId="05bfb314-49d0-4f78-becd-02ef2bab9821" providerId="ADAL" clId="{FA79246E-D63D-43AB-B976-15ABFF2373E7}" dt="2025-02-27T23:20:56.755" v="3095" actId="20577"/>
          <ac:spMkLst>
            <pc:docMk/>
            <pc:sldMk cId="4002621602" sldId="337"/>
            <ac:spMk id="3" creationId="{FDB54CA0-B08A-19A3-007B-793DB81C7E35}"/>
          </ac:spMkLst>
        </pc:spChg>
      </pc:sldChg>
      <pc:sldChg chg="modSp new mod modAnim">
        <pc:chgData name="Barzan, Cris" userId="05bfb314-49d0-4f78-becd-02ef2bab9821" providerId="ADAL" clId="{FA79246E-D63D-43AB-B976-15ABFF2373E7}" dt="2025-03-07T00:11:18.658" v="12492"/>
        <pc:sldMkLst>
          <pc:docMk/>
          <pc:sldMk cId="1057056503" sldId="338"/>
        </pc:sldMkLst>
        <pc:spChg chg="mod">
          <ac:chgData name="Barzan, Cris" userId="05bfb314-49d0-4f78-becd-02ef2bab9821" providerId="ADAL" clId="{FA79246E-D63D-43AB-B976-15ABFF2373E7}" dt="2025-02-27T23:23:57.643" v="3096"/>
          <ac:spMkLst>
            <pc:docMk/>
            <pc:sldMk cId="1057056503" sldId="338"/>
            <ac:spMk id="2" creationId="{A1246F80-EF76-A843-E142-F10C7950C805}"/>
          </ac:spMkLst>
        </pc:spChg>
        <pc:spChg chg="mod">
          <ac:chgData name="Barzan, Cris" userId="05bfb314-49d0-4f78-becd-02ef2bab9821" providerId="ADAL" clId="{FA79246E-D63D-43AB-B976-15ABFF2373E7}" dt="2025-02-28T23:40:54.940" v="11731" actId="20577"/>
          <ac:spMkLst>
            <pc:docMk/>
            <pc:sldMk cId="1057056503" sldId="338"/>
            <ac:spMk id="3" creationId="{AD4DD3DC-6178-E04D-D62D-164504653A7F}"/>
          </ac:spMkLst>
        </pc:spChg>
      </pc:sldChg>
      <pc:sldChg chg="new del">
        <pc:chgData name="Barzan, Cris" userId="05bfb314-49d0-4f78-becd-02ef2bab9821" providerId="ADAL" clId="{FA79246E-D63D-43AB-B976-15ABFF2373E7}" dt="2025-02-26T17:16:43.587" v="308" actId="47"/>
        <pc:sldMkLst>
          <pc:docMk/>
          <pc:sldMk cId="2885036593" sldId="338"/>
        </pc:sldMkLst>
      </pc:sldChg>
      <pc:sldChg chg="new del">
        <pc:chgData name="Barzan, Cris" userId="05bfb314-49d0-4f78-becd-02ef2bab9821" providerId="ADAL" clId="{FA79246E-D63D-43AB-B976-15ABFF2373E7}" dt="2025-02-26T17:16:43.587" v="308" actId="47"/>
        <pc:sldMkLst>
          <pc:docMk/>
          <pc:sldMk cId="1131704784" sldId="339"/>
        </pc:sldMkLst>
      </pc:sldChg>
      <pc:sldChg chg="modSp new mod ord modAnim">
        <pc:chgData name="Barzan, Cris" userId="05bfb314-49d0-4f78-becd-02ef2bab9821" providerId="ADAL" clId="{FA79246E-D63D-43AB-B976-15ABFF2373E7}" dt="2025-03-07T00:10:45.520" v="12489"/>
        <pc:sldMkLst>
          <pc:docMk/>
          <pc:sldMk cId="2308099926" sldId="339"/>
        </pc:sldMkLst>
        <pc:spChg chg="mod">
          <ac:chgData name="Barzan, Cris" userId="05bfb314-49d0-4f78-becd-02ef2bab9821" providerId="ADAL" clId="{FA79246E-D63D-43AB-B976-15ABFF2373E7}" dt="2025-02-27T00:09:00.474" v="1802"/>
          <ac:spMkLst>
            <pc:docMk/>
            <pc:sldMk cId="2308099926" sldId="339"/>
            <ac:spMk id="2" creationId="{7475E643-1148-8904-A539-337C207EF944}"/>
          </ac:spMkLst>
        </pc:spChg>
        <pc:spChg chg="mod">
          <ac:chgData name="Barzan, Cris" userId="05bfb314-49d0-4f78-becd-02ef2bab9821" providerId="ADAL" clId="{FA79246E-D63D-43AB-B976-15ABFF2373E7}" dt="2025-02-27T23:18:39.191" v="3083"/>
          <ac:spMkLst>
            <pc:docMk/>
            <pc:sldMk cId="2308099926" sldId="339"/>
            <ac:spMk id="3" creationId="{6E7F607B-EE6B-715E-5605-D852A51AADBC}"/>
          </ac:spMkLst>
        </pc:spChg>
      </pc:sldChg>
      <pc:sldChg chg="new del">
        <pc:chgData name="Barzan, Cris" userId="05bfb314-49d0-4f78-becd-02ef2bab9821" providerId="ADAL" clId="{FA79246E-D63D-43AB-B976-15ABFF2373E7}" dt="2025-02-26T17:16:43.587" v="308" actId="47"/>
        <pc:sldMkLst>
          <pc:docMk/>
          <pc:sldMk cId="895754587" sldId="340"/>
        </pc:sldMkLst>
      </pc:sldChg>
      <pc:sldChg chg="modSp new mod modAnim">
        <pc:chgData name="Barzan, Cris" userId="05bfb314-49d0-4f78-becd-02ef2bab9821" providerId="ADAL" clId="{FA79246E-D63D-43AB-B976-15ABFF2373E7}" dt="2025-03-07T00:11:24.825" v="12493"/>
        <pc:sldMkLst>
          <pc:docMk/>
          <pc:sldMk cId="3344240106" sldId="340"/>
        </pc:sldMkLst>
        <pc:spChg chg="mod">
          <ac:chgData name="Barzan, Cris" userId="05bfb314-49d0-4f78-becd-02ef2bab9821" providerId="ADAL" clId="{FA79246E-D63D-43AB-B976-15ABFF2373E7}" dt="2025-02-27T23:30:42.299" v="3465" actId="20577"/>
          <ac:spMkLst>
            <pc:docMk/>
            <pc:sldMk cId="3344240106" sldId="340"/>
            <ac:spMk id="2" creationId="{3EE54D56-CC25-37B8-BCEC-C4C7433F9969}"/>
          </ac:spMkLst>
        </pc:spChg>
        <pc:spChg chg="mod">
          <ac:chgData name="Barzan, Cris" userId="05bfb314-49d0-4f78-becd-02ef2bab9821" providerId="ADAL" clId="{FA79246E-D63D-43AB-B976-15ABFF2373E7}" dt="2025-02-27T23:48:33.274" v="4063" actId="2710"/>
          <ac:spMkLst>
            <pc:docMk/>
            <pc:sldMk cId="3344240106" sldId="340"/>
            <ac:spMk id="3" creationId="{722A09DE-34F1-7EED-ECAB-B8E06761993D}"/>
          </ac:spMkLst>
        </pc:spChg>
      </pc:sldChg>
      <pc:sldChg chg="modSp new mod modAnim modNotesTx">
        <pc:chgData name="Barzan, Cris" userId="05bfb314-49d0-4f78-becd-02ef2bab9821" providerId="ADAL" clId="{FA79246E-D63D-43AB-B976-15ABFF2373E7}" dt="2025-03-07T00:11:30.148" v="12494"/>
        <pc:sldMkLst>
          <pc:docMk/>
          <pc:sldMk cId="1270194605" sldId="341"/>
        </pc:sldMkLst>
        <pc:spChg chg="mod">
          <ac:chgData name="Barzan, Cris" userId="05bfb314-49d0-4f78-becd-02ef2bab9821" providerId="ADAL" clId="{FA79246E-D63D-43AB-B976-15ABFF2373E7}" dt="2025-02-27T23:48:40.937" v="4064"/>
          <ac:spMkLst>
            <pc:docMk/>
            <pc:sldMk cId="1270194605" sldId="341"/>
            <ac:spMk id="2" creationId="{B4D7A304-5F9B-8CE1-D6EA-DED5EA2B7B45}"/>
          </ac:spMkLst>
        </pc:spChg>
        <pc:spChg chg="mod">
          <ac:chgData name="Barzan, Cris" userId="05bfb314-49d0-4f78-becd-02ef2bab9821" providerId="ADAL" clId="{FA79246E-D63D-43AB-B976-15ABFF2373E7}" dt="2025-02-28T20:56:00.131" v="4853" actId="20577"/>
          <ac:spMkLst>
            <pc:docMk/>
            <pc:sldMk cId="1270194605" sldId="341"/>
            <ac:spMk id="3" creationId="{A486686C-9252-62CF-2A12-D62FC11F936C}"/>
          </ac:spMkLst>
        </pc:spChg>
      </pc:sldChg>
      <pc:sldChg chg="new del">
        <pc:chgData name="Barzan, Cris" userId="05bfb314-49d0-4f78-becd-02ef2bab9821" providerId="ADAL" clId="{FA79246E-D63D-43AB-B976-15ABFF2373E7}" dt="2025-02-26T17:16:43.587" v="308" actId="47"/>
        <pc:sldMkLst>
          <pc:docMk/>
          <pc:sldMk cId="2488830147" sldId="341"/>
        </pc:sldMkLst>
      </pc:sldChg>
      <pc:sldChg chg="modSp new mod modAnim">
        <pc:chgData name="Barzan, Cris" userId="05bfb314-49d0-4f78-becd-02ef2bab9821" providerId="ADAL" clId="{FA79246E-D63D-43AB-B976-15ABFF2373E7}" dt="2025-03-07T00:12:05.875" v="12500"/>
        <pc:sldMkLst>
          <pc:docMk/>
          <pc:sldMk cId="2812552289" sldId="342"/>
        </pc:sldMkLst>
        <pc:spChg chg="mod">
          <ac:chgData name="Barzan, Cris" userId="05bfb314-49d0-4f78-becd-02ef2bab9821" providerId="ADAL" clId="{FA79246E-D63D-43AB-B976-15ABFF2373E7}" dt="2025-02-28T20:57:22.001" v="4879" actId="20577"/>
          <ac:spMkLst>
            <pc:docMk/>
            <pc:sldMk cId="2812552289" sldId="342"/>
            <ac:spMk id="2" creationId="{AC170C7F-46F8-D50F-35BF-9D30270A913C}"/>
          </ac:spMkLst>
        </pc:spChg>
        <pc:spChg chg="mod">
          <ac:chgData name="Barzan, Cris" userId="05bfb314-49d0-4f78-becd-02ef2bab9821" providerId="ADAL" clId="{FA79246E-D63D-43AB-B976-15ABFF2373E7}" dt="2025-02-28T21:24:13.667" v="5394" actId="5793"/>
          <ac:spMkLst>
            <pc:docMk/>
            <pc:sldMk cId="2812552289" sldId="342"/>
            <ac:spMk id="3" creationId="{4575538A-FA49-00D9-665D-6FBAC3AC25F6}"/>
          </ac:spMkLst>
        </pc:spChg>
      </pc:sldChg>
      <pc:sldChg chg="new del">
        <pc:chgData name="Barzan, Cris" userId="05bfb314-49d0-4f78-becd-02ef2bab9821" providerId="ADAL" clId="{FA79246E-D63D-43AB-B976-15ABFF2373E7}" dt="2025-02-26T17:16:43.587" v="308" actId="47"/>
        <pc:sldMkLst>
          <pc:docMk/>
          <pc:sldMk cId="2905114236" sldId="342"/>
        </pc:sldMkLst>
      </pc:sldChg>
      <pc:sldChg chg="modSp new mod modNotesTx">
        <pc:chgData name="Barzan, Cris" userId="05bfb314-49d0-4f78-becd-02ef2bab9821" providerId="ADAL" clId="{FA79246E-D63D-43AB-B976-15ABFF2373E7}" dt="2025-03-07T00:00:20.134" v="12380"/>
        <pc:sldMkLst>
          <pc:docMk/>
          <pc:sldMk cId="260334002" sldId="343"/>
        </pc:sldMkLst>
        <pc:spChg chg="mod">
          <ac:chgData name="Barzan, Cris" userId="05bfb314-49d0-4f78-becd-02ef2bab9821" providerId="ADAL" clId="{FA79246E-D63D-43AB-B976-15ABFF2373E7}" dt="2025-02-27T23:30:54.112" v="3470" actId="20577"/>
          <ac:spMkLst>
            <pc:docMk/>
            <pc:sldMk cId="260334002" sldId="343"/>
            <ac:spMk id="2" creationId="{DE8D3B07-0A1B-BA17-6E4C-56F57EC4E640}"/>
          </ac:spMkLst>
        </pc:spChg>
        <pc:spChg chg="mod">
          <ac:chgData name="Barzan, Cris" userId="05bfb314-49d0-4f78-becd-02ef2bab9821" providerId="ADAL" clId="{FA79246E-D63D-43AB-B976-15ABFF2373E7}" dt="2025-02-28T23:03:34.962" v="8586" actId="2710"/>
          <ac:spMkLst>
            <pc:docMk/>
            <pc:sldMk cId="260334002" sldId="343"/>
            <ac:spMk id="3" creationId="{BEF3FBD4-A765-0204-C7E6-937C5820E5A2}"/>
          </ac:spMkLst>
        </pc:spChg>
      </pc:sldChg>
      <pc:sldChg chg="new del">
        <pc:chgData name="Barzan, Cris" userId="05bfb314-49d0-4f78-becd-02ef2bab9821" providerId="ADAL" clId="{FA79246E-D63D-43AB-B976-15ABFF2373E7}" dt="2025-02-26T17:16:43.587" v="308" actId="47"/>
        <pc:sldMkLst>
          <pc:docMk/>
          <pc:sldMk cId="2575382510" sldId="343"/>
        </pc:sldMkLst>
      </pc:sldChg>
      <pc:sldChg chg="modSp new mod">
        <pc:chgData name="Barzan, Cris" userId="05bfb314-49d0-4f78-becd-02ef2bab9821" providerId="ADAL" clId="{FA79246E-D63D-43AB-B976-15ABFF2373E7}" dt="2025-02-28T23:07:04.611" v="8892" actId="2710"/>
        <pc:sldMkLst>
          <pc:docMk/>
          <pc:sldMk cId="118199649" sldId="344"/>
        </pc:sldMkLst>
        <pc:spChg chg="mod">
          <ac:chgData name="Barzan, Cris" userId="05bfb314-49d0-4f78-becd-02ef2bab9821" providerId="ADAL" clId="{FA79246E-D63D-43AB-B976-15ABFF2373E7}" dt="2025-02-28T22:56:38.897" v="7991" actId="20577"/>
          <ac:spMkLst>
            <pc:docMk/>
            <pc:sldMk cId="118199649" sldId="344"/>
            <ac:spMk id="2" creationId="{B826AB2D-2A8A-0D58-0F5A-796715E591FD}"/>
          </ac:spMkLst>
        </pc:spChg>
        <pc:spChg chg="mod">
          <ac:chgData name="Barzan, Cris" userId="05bfb314-49d0-4f78-becd-02ef2bab9821" providerId="ADAL" clId="{FA79246E-D63D-43AB-B976-15ABFF2373E7}" dt="2025-02-28T23:07:04.611" v="8892" actId="2710"/>
          <ac:spMkLst>
            <pc:docMk/>
            <pc:sldMk cId="118199649" sldId="344"/>
            <ac:spMk id="3" creationId="{A6385A2D-FD95-77CD-CF9A-384727FF633D}"/>
          </ac:spMkLst>
        </pc:spChg>
      </pc:sldChg>
      <pc:sldChg chg="new del">
        <pc:chgData name="Barzan, Cris" userId="05bfb314-49d0-4f78-becd-02ef2bab9821" providerId="ADAL" clId="{FA79246E-D63D-43AB-B976-15ABFF2373E7}" dt="2025-02-26T17:16:43.587" v="308" actId="47"/>
        <pc:sldMkLst>
          <pc:docMk/>
          <pc:sldMk cId="2494549646" sldId="344"/>
        </pc:sldMkLst>
      </pc:sldChg>
      <pc:sldChg chg="modSp new mod modNotesTx">
        <pc:chgData name="Barzan, Cris" userId="05bfb314-49d0-4f78-becd-02ef2bab9821" providerId="ADAL" clId="{FA79246E-D63D-43AB-B976-15ABFF2373E7}" dt="2025-03-07T00:01:51.268" v="12433" actId="20577"/>
        <pc:sldMkLst>
          <pc:docMk/>
          <pc:sldMk cId="239315750" sldId="345"/>
        </pc:sldMkLst>
        <pc:spChg chg="mod">
          <ac:chgData name="Barzan, Cris" userId="05bfb314-49d0-4f78-becd-02ef2bab9821" providerId="ADAL" clId="{FA79246E-D63D-43AB-B976-15ABFF2373E7}" dt="2025-02-28T23:18:38.986" v="9943" actId="20577"/>
          <ac:spMkLst>
            <pc:docMk/>
            <pc:sldMk cId="239315750" sldId="345"/>
            <ac:spMk id="2" creationId="{BF41B0BF-E6A0-8893-E489-6B857678D946}"/>
          </ac:spMkLst>
        </pc:spChg>
        <pc:spChg chg="mod">
          <ac:chgData name="Barzan, Cris" userId="05bfb314-49d0-4f78-becd-02ef2bab9821" providerId="ADAL" clId="{FA79246E-D63D-43AB-B976-15ABFF2373E7}" dt="2025-02-28T23:18:48.410" v="9955"/>
          <ac:spMkLst>
            <pc:docMk/>
            <pc:sldMk cId="239315750" sldId="345"/>
            <ac:spMk id="3" creationId="{88E14E52-E6E6-3665-539C-7760719FC0EB}"/>
          </ac:spMkLst>
        </pc:spChg>
      </pc:sldChg>
      <pc:sldChg chg="new del">
        <pc:chgData name="Barzan, Cris" userId="05bfb314-49d0-4f78-becd-02ef2bab9821" providerId="ADAL" clId="{FA79246E-D63D-43AB-B976-15ABFF2373E7}" dt="2025-02-26T17:16:43.587" v="308" actId="47"/>
        <pc:sldMkLst>
          <pc:docMk/>
          <pc:sldMk cId="1245534601" sldId="345"/>
        </pc:sldMkLst>
      </pc:sldChg>
      <pc:sldChg chg="modSp new mod">
        <pc:chgData name="Barzan, Cris" userId="05bfb314-49d0-4f78-becd-02ef2bab9821" providerId="ADAL" clId="{FA79246E-D63D-43AB-B976-15ABFF2373E7}" dt="2025-02-28T23:20:18.437" v="10307" actId="2710"/>
        <pc:sldMkLst>
          <pc:docMk/>
          <pc:sldMk cId="2079701696" sldId="346"/>
        </pc:sldMkLst>
        <pc:spChg chg="mod">
          <ac:chgData name="Barzan, Cris" userId="05bfb314-49d0-4f78-becd-02ef2bab9821" providerId="ADAL" clId="{FA79246E-D63D-43AB-B976-15ABFF2373E7}" dt="2025-02-28T23:18:54.764" v="9963" actId="20577"/>
          <ac:spMkLst>
            <pc:docMk/>
            <pc:sldMk cId="2079701696" sldId="346"/>
            <ac:spMk id="2" creationId="{A9752E36-F62E-F833-B1B7-6C06F09B5F35}"/>
          </ac:spMkLst>
        </pc:spChg>
        <pc:spChg chg="mod">
          <ac:chgData name="Barzan, Cris" userId="05bfb314-49d0-4f78-becd-02ef2bab9821" providerId="ADAL" clId="{FA79246E-D63D-43AB-B976-15ABFF2373E7}" dt="2025-02-28T23:20:18.437" v="10307" actId="2710"/>
          <ac:spMkLst>
            <pc:docMk/>
            <pc:sldMk cId="2079701696" sldId="346"/>
            <ac:spMk id="3" creationId="{AE9DA847-6830-4F1A-F0A4-0747A92FB48D}"/>
          </ac:spMkLst>
        </pc:spChg>
      </pc:sldChg>
      <pc:sldChg chg="new del">
        <pc:chgData name="Barzan, Cris" userId="05bfb314-49d0-4f78-becd-02ef2bab9821" providerId="ADAL" clId="{FA79246E-D63D-43AB-B976-15ABFF2373E7}" dt="2025-02-26T17:16:43.587" v="308" actId="47"/>
        <pc:sldMkLst>
          <pc:docMk/>
          <pc:sldMk cId="3433006191" sldId="346"/>
        </pc:sldMkLst>
      </pc:sldChg>
      <pc:sldChg chg="new del">
        <pc:chgData name="Barzan, Cris" userId="05bfb314-49d0-4f78-becd-02ef2bab9821" providerId="ADAL" clId="{FA79246E-D63D-43AB-B976-15ABFF2373E7}" dt="2025-02-26T17:16:43.587" v="308" actId="47"/>
        <pc:sldMkLst>
          <pc:docMk/>
          <pc:sldMk cId="1089835877" sldId="347"/>
        </pc:sldMkLst>
      </pc:sldChg>
      <pc:sldChg chg="modSp new mod">
        <pc:chgData name="Barzan, Cris" userId="05bfb314-49d0-4f78-becd-02ef2bab9821" providerId="ADAL" clId="{FA79246E-D63D-43AB-B976-15ABFF2373E7}" dt="2025-02-28T23:20:51.762" v="10334" actId="12"/>
        <pc:sldMkLst>
          <pc:docMk/>
          <pc:sldMk cId="3124309847" sldId="347"/>
        </pc:sldMkLst>
        <pc:spChg chg="mod">
          <ac:chgData name="Barzan, Cris" userId="05bfb314-49d0-4f78-becd-02ef2bab9821" providerId="ADAL" clId="{FA79246E-D63D-43AB-B976-15ABFF2373E7}" dt="2025-02-27T23:31:14.161" v="3532" actId="20577"/>
          <ac:spMkLst>
            <pc:docMk/>
            <pc:sldMk cId="3124309847" sldId="347"/>
            <ac:spMk id="2" creationId="{03F6CC23-4A1D-2A78-4031-9D866E0DCA43}"/>
          </ac:spMkLst>
        </pc:spChg>
        <pc:spChg chg="mod">
          <ac:chgData name="Barzan, Cris" userId="05bfb314-49d0-4f78-becd-02ef2bab9821" providerId="ADAL" clId="{FA79246E-D63D-43AB-B976-15ABFF2373E7}" dt="2025-02-28T23:20:51.762" v="10334" actId="12"/>
          <ac:spMkLst>
            <pc:docMk/>
            <pc:sldMk cId="3124309847" sldId="347"/>
            <ac:spMk id="3" creationId="{70827935-5137-0267-F397-C5F54D41E14A}"/>
          </ac:spMkLst>
        </pc:spChg>
      </pc:sldChg>
      <pc:sldChg chg="new del">
        <pc:chgData name="Barzan, Cris" userId="05bfb314-49d0-4f78-becd-02ef2bab9821" providerId="ADAL" clId="{FA79246E-D63D-43AB-B976-15ABFF2373E7}" dt="2025-02-26T17:16:43.587" v="308" actId="47"/>
        <pc:sldMkLst>
          <pc:docMk/>
          <pc:sldMk cId="1393933316" sldId="348"/>
        </pc:sldMkLst>
      </pc:sldChg>
      <pc:sldChg chg="modSp new mod">
        <pc:chgData name="Barzan, Cris" userId="05bfb314-49d0-4f78-becd-02ef2bab9821" providerId="ADAL" clId="{FA79246E-D63D-43AB-B976-15ABFF2373E7}" dt="2025-02-28T23:22:23.242" v="10388" actId="20577"/>
        <pc:sldMkLst>
          <pc:docMk/>
          <pc:sldMk cId="2162122721" sldId="348"/>
        </pc:sldMkLst>
        <pc:spChg chg="mod">
          <ac:chgData name="Barzan, Cris" userId="05bfb314-49d0-4f78-becd-02ef2bab9821" providerId="ADAL" clId="{FA79246E-D63D-43AB-B976-15ABFF2373E7}" dt="2025-02-28T23:22:13.509" v="10343"/>
          <ac:spMkLst>
            <pc:docMk/>
            <pc:sldMk cId="2162122721" sldId="348"/>
            <ac:spMk id="2" creationId="{E9103FC7-F67F-1168-6088-B69F15F74C45}"/>
          </ac:spMkLst>
        </pc:spChg>
        <pc:spChg chg="mod">
          <ac:chgData name="Barzan, Cris" userId="05bfb314-49d0-4f78-becd-02ef2bab9821" providerId="ADAL" clId="{FA79246E-D63D-43AB-B976-15ABFF2373E7}" dt="2025-02-28T23:22:23.242" v="10388" actId="20577"/>
          <ac:spMkLst>
            <pc:docMk/>
            <pc:sldMk cId="2162122721" sldId="348"/>
            <ac:spMk id="3" creationId="{2AC7A206-F369-B022-C1DE-49D96D767D62}"/>
          </ac:spMkLst>
        </pc:spChg>
      </pc:sldChg>
      <pc:sldChg chg="modSp new mod">
        <pc:chgData name="Barzan, Cris" userId="05bfb314-49d0-4f78-becd-02ef2bab9821" providerId="ADAL" clId="{FA79246E-D63D-43AB-B976-15ABFF2373E7}" dt="2025-02-28T23:38:09.148" v="11718" actId="20577"/>
        <pc:sldMkLst>
          <pc:docMk/>
          <pc:sldMk cId="2745649785" sldId="349"/>
        </pc:sldMkLst>
        <pc:spChg chg="mod">
          <ac:chgData name="Barzan, Cris" userId="05bfb314-49d0-4f78-becd-02ef2bab9821" providerId="ADAL" clId="{FA79246E-D63D-43AB-B976-15ABFF2373E7}" dt="2025-02-27T23:31:34.452" v="3574" actId="20577"/>
          <ac:spMkLst>
            <pc:docMk/>
            <pc:sldMk cId="2745649785" sldId="349"/>
            <ac:spMk id="2" creationId="{ADE8C114-54FB-A2D3-6001-AAA6939068AA}"/>
          </ac:spMkLst>
        </pc:spChg>
        <pc:spChg chg="mod">
          <ac:chgData name="Barzan, Cris" userId="05bfb314-49d0-4f78-becd-02ef2bab9821" providerId="ADAL" clId="{FA79246E-D63D-43AB-B976-15ABFF2373E7}" dt="2025-02-28T23:38:09.148" v="11718" actId="20577"/>
          <ac:spMkLst>
            <pc:docMk/>
            <pc:sldMk cId="2745649785" sldId="349"/>
            <ac:spMk id="3" creationId="{505748EC-687D-9611-7932-6BEAA53932E7}"/>
          </ac:spMkLst>
        </pc:spChg>
      </pc:sldChg>
      <pc:sldChg chg="new del">
        <pc:chgData name="Barzan, Cris" userId="05bfb314-49d0-4f78-becd-02ef2bab9821" providerId="ADAL" clId="{FA79246E-D63D-43AB-B976-15ABFF2373E7}" dt="2025-02-26T17:16:43.587" v="308" actId="47"/>
        <pc:sldMkLst>
          <pc:docMk/>
          <pc:sldMk cId="4007624162" sldId="349"/>
        </pc:sldMkLst>
      </pc:sldChg>
      <pc:sldChg chg="modSp new mod">
        <pc:chgData name="Barzan, Cris" userId="05bfb314-49d0-4f78-becd-02ef2bab9821" providerId="ADAL" clId="{FA79246E-D63D-43AB-B976-15ABFF2373E7}" dt="2025-02-28T23:47:08.037" v="12171" actId="20577"/>
        <pc:sldMkLst>
          <pc:docMk/>
          <pc:sldMk cId="49639303" sldId="350"/>
        </pc:sldMkLst>
        <pc:spChg chg="mod">
          <ac:chgData name="Barzan, Cris" userId="05bfb314-49d0-4f78-becd-02ef2bab9821" providerId="ADAL" clId="{FA79246E-D63D-43AB-B976-15ABFF2373E7}" dt="2025-02-28T23:40:37.927" v="11729" actId="2711"/>
          <ac:spMkLst>
            <pc:docMk/>
            <pc:sldMk cId="49639303" sldId="350"/>
            <ac:spMk id="2" creationId="{BD0C7A5E-5509-7B0A-8C2C-5998E60AECCB}"/>
          </ac:spMkLst>
        </pc:spChg>
        <pc:spChg chg="mod">
          <ac:chgData name="Barzan, Cris" userId="05bfb314-49d0-4f78-becd-02ef2bab9821" providerId="ADAL" clId="{FA79246E-D63D-43AB-B976-15ABFF2373E7}" dt="2025-02-28T23:47:08.037" v="12171" actId="20577"/>
          <ac:spMkLst>
            <pc:docMk/>
            <pc:sldMk cId="49639303" sldId="350"/>
            <ac:spMk id="3" creationId="{E56B2C2D-BADD-FD29-9E56-C5CA27516DB0}"/>
          </ac:spMkLst>
        </pc:spChg>
      </pc:sldChg>
      <pc:sldChg chg="new del">
        <pc:chgData name="Barzan, Cris" userId="05bfb314-49d0-4f78-becd-02ef2bab9821" providerId="ADAL" clId="{FA79246E-D63D-43AB-B976-15ABFF2373E7}" dt="2025-02-26T17:16:43.587" v="308" actId="47"/>
        <pc:sldMkLst>
          <pc:docMk/>
          <pc:sldMk cId="3865096612" sldId="350"/>
        </pc:sldMkLst>
      </pc:sldChg>
      <pc:sldChg chg="new del">
        <pc:chgData name="Barzan, Cris" userId="05bfb314-49d0-4f78-becd-02ef2bab9821" providerId="ADAL" clId="{FA79246E-D63D-43AB-B976-15ABFF2373E7}" dt="2025-02-26T17:16:43.587" v="308" actId="47"/>
        <pc:sldMkLst>
          <pc:docMk/>
          <pc:sldMk cId="675074438" sldId="351"/>
        </pc:sldMkLst>
      </pc:sldChg>
      <pc:sldChg chg="modSp new del mod">
        <pc:chgData name="Barzan, Cris" userId="05bfb314-49d0-4f78-becd-02ef2bab9821" providerId="ADAL" clId="{FA79246E-D63D-43AB-B976-15ABFF2373E7}" dt="2025-02-28T22:06:32.822" v="6524" actId="47"/>
        <pc:sldMkLst>
          <pc:docMk/>
          <pc:sldMk cId="2803712394" sldId="351"/>
        </pc:sldMkLst>
        <pc:spChg chg="mod">
          <ac:chgData name="Barzan, Cris" userId="05bfb314-49d0-4f78-becd-02ef2bab9821" providerId="ADAL" clId="{FA79246E-D63D-43AB-B976-15ABFF2373E7}" dt="2025-02-27T23:31:45.473" v="3611" actId="20577"/>
          <ac:spMkLst>
            <pc:docMk/>
            <pc:sldMk cId="2803712394" sldId="351"/>
            <ac:spMk id="2" creationId="{4AC3FD11-0B17-6ED8-ED0C-2A0CC8740DCE}"/>
          </ac:spMkLst>
        </pc:spChg>
      </pc:sldChg>
      <pc:sldChg chg="new del">
        <pc:chgData name="Barzan, Cris" userId="05bfb314-49d0-4f78-becd-02ef2bab9821" providerId="ADAL" clId="{FA79246E-D63D-43AB-B976-15ABFF2373E7}" dt="2025-02-28T22:06:32.822" v="6524" actId="47"/>
        <pc:sldMkLst>
          <pc:docMk/>
          <pc:sldMk cId="3504063986" sldId="352"/>
        </pc:sldMkLst>
      </pc:sldChg>
      <pc:sldChg chg="new del">
        <pc:chgData name="Barzan, Cris" userId="05bfb314-49d0-4f78-becd-02ef2bab9821" providerId="ADAL" clId="{FA79246E-D63D-43AB-B976-15ABFF2373E7}" dt="2025-02-26T17:16:43.587" v="308" actId="47"/>
        <pc:sldMkLst>
          <pc:docMk/>
          <pc:sldMk cId="4148522149" sldId="352"/>
        </pc:sldMkLst>
      </pc:sldChg>
      <pc:sldChg chg="new del">
        <pc:chgData name="Barzan, Cris" userId="05bfb314-49d0-4f78-becd-02ef2bab9821" providerId="ADAL" clId="{FA79246E-D63D-43AB-B976-15ABFF2373E7}" dt="2025-02-26T17:16:43.587" v="308" actId="47"/>
        <pc:sldMkLst>
          <pc:docMk/>
          <pc:sldMk cId="2962265544" sldId="353"/>
        </pc:sldMkLst>
      </pc:sldChg>
      <pc:sldChg chg="modSp new del mod">
        <pc:chgData name="Barzan, Cris" userId="05bfb314-49d0-4f78-becd-02ef2bab9821" providerId="ADAL" clId="{FA79246E-D63D-43AB-B976-15ABFF2373E7}" dt="2025-02-28T22:06:32.822" v="6524" actId="47"/>
        <pc:sldMkLst>
          <pc:docMk/>
          <pc:sldMk cId="3831795517" sldId="353"/>
        </pc:sldMkLst>
        <pc:spChg chg="mod">
          <ac:chgData name="Barzan, Cris" userId="05bfb314-49d0-4f78-becd-02ef2bab9821" providerId="ADAL" clId="{FA79246E-D63D-43AB-B976-15ABFF2373E7}" dt="2025-02-27T23:31:52.147" v="3619" actId="20577"/>
          <ac:spMkLst>
            <pc:docMk/>
            <pc:sldMk cId="3831795517" sldId="353"/>
            <ac:spMk id="2" creationId="{67CD1591-5D6C-6BD5-A5E8-A84D0A6F6ABA}"/>
          </ac:spMkLst>
        </pc:spChg>
      </pc:sldChg>
      <pc:sldChg chg="new del">
        <pc:chgData name="Barzan, Cris" userId="05bfb314-49d0-4f78-becd-02ef2bab9821" providerId="ADAL" clId="{FA79246E-D63D-43AB-B976-15ABFF2373E7}" dt="2025-02-26T17:16:43.587" v="308" actId="47"/>
        <pc:sldMkLst>
          <pc:docMk/>
          <pc:sldMk cId="404072676" sldId="354"/>
        </pc:sldMkLst>
      </pc:sldChg>
      <pc:sldChg chg="new del">
        <pc:chgData name="Barzan, Cris" userId="05bfb314-49d0-4f78-becd-02ef2bab9821" providerId="ADAL" clId="{FA79246E-D63D-43AB-B976-15ABFF2373E7}" dt="2025-02-28T22:06:32.822" v="6524" actId="47"/>
        <pc:sldMkLst>
          <pc:docMk/>
          <pc:sldMk cId="1741783925" sldId="354"/>
        </pc:sldMkLst>
      </pc:sldChg>
      <pc:sldChg chg="new del">
        <pc:chgData name="Barzan, Cris" userId="05bfb314-49d0-4f78-becd-02ef2bab9821" providerId="ADAL" clId="{FA79246E-D63D-43AB-B976-15ABFF2373E7}" dt="2025-02-27T23:32:06.168" v="3620" actId="47"/>
        <pc:sldMkLst>
          <pc:docMk/>
          <pc:sldMk cId="321600146" sldId="355"/>
        </pc:sldMkLst>
      </pc:sldChg>
      <pc:sldChg chg="new del">
        <pc:chgData name="Barzan, Cris" userId="05bfb314-49d0-4f78-becd-02ef2bab9821" providerId="ADAL" clId="{FA79246E-D63D-43AB-B976-15ABFF2373E7}" dt="2025-02-26T17:16:43.587" v="308" actId="47"/>
        <pc:sldMkLst>
          <pc:docMk/>
          <pc:sldMk cId="1534777231" sldId="355"/>
        </pc:sldMkLst>
      </pc:sldChg>
      <pc:sldChg chg="new del">
        <pc:chgData name="Barzan, Cris" userId="05bfb314-49d0-4f78-becd-02ef2bab9821" providerId="ADAL" clId="{FA79246E-D63D-43AB-B976-15ABFF2373E7}" dt="2025-02-27T23:32:06.168" v="3620" actId="47"/>
        <pc:sldMkLst>
          <pc:docMk/>
          <pc:sldMk cId="2849687048" sldId="356"/>
        </pc:sldMkLst>
      </pc:sldChg>
      <pc:sldChg chg="new del">
        <pc:chgData name="Barzan, Cris" userId="05bfb314-49d0-4f78-becd-02ef2bab9821" providerId="ADAL" clId="{FA79246E-D63D-43AB-B976-15ABFF2373E7}" dt="2025-02-26T17:16:43.587" v="308" actId="47"/>
        <pc:sldMkLst>
          <pc:docMk/>
          <pc:sldMk cId="3392319681" sldId="356"/>
        </pc:sldMkLst>
      </pc:sldChg>
      <pc:sldChg chg="new del">
        <pc:chgData name="Barzan, Cris" userId="05bfb314-49d0-4f78-becd-02ef2bab9821" providerId="ADAL" clId="{FA79246E-D63D-43AB-B976-15ABFF2373E7}" dt="2025-02-27T23:32:06.168" v="3620" actId="47"/>
        <pc:sldMkLst>
          <pc:docMk/>
          <pc:sldMk cId="1477700504" sldId="357"/>
        </pc:sldMkLst>
      </pc:sldChg>
      <pc:sldChg chg="new del">
        <pc:chgData name="Barzan, Cris" userId="05bfb314-49d0-4f78-becd-02ef2bab9821" providerId="ADAL" clId="{FA79246E-D63D-43AB-B976-15ABFF2373E7}" dt="2025-02-26T17:16:43.587" v="308" actId="47"/>
        <pc:sldMkLst>
          <pc:docMk/>
          <pc:sldMk cId="2491521072" sldId="357"/>
        </pc:sldMkLst>
      </pc:sldChg>
      <pc:sldChg chg="new del">
        <pc:chgData name="Barzan, Cris" userId="05bfb314-49d0-4f78-becd-02ef2bab9821" providerId="ADAL" clId="{FA79246E-D63D-43AB-B976-15ABFF2373E7}" dt="2025-02-27T23:32:06.168" v="3620" actId="47"/>
        <pc:sldMkLst>
          <pc:docMk/>
          <pc:sldMk cId="3827826930" sldId="358"/>
        </pc:sldMkLst>
      </pc:sldChg>
      <pc:sldChg chg="new del">
        <pc:chgData name="Barzan, Cris" userId="05bfb314-49d0-4f78-becd-02ef2bab9821" providerId="ADAL" clId="{FA79246E-D63D-43AB-B976-15ABFF2373E7}" dt="2025-02-26T17:16:43.587" v="308" actId="47"/>
        <pc:sldMkLst>
          <pc:docMk/>
          <pc:sldMk cId="3894864514" sldId="358"/>
        </pc:sldMkLst>
      </pc:sldChg>
      <pc:sldChg chg="new del">
        <pc:chgData name="Barzan, Cris" userId="05bfb314-49d0-4f78-becd-02ef2bab9821" providerId="ADAL" clId="{FA79246E-D63D-43AB-B976-15ABFF2373E7}" dt="2025-02-27T23:32:06.168" v="3620" actId="47"/>
        <pc:sldMkLst>
          <pc:docMk/>
          <pc:sldMk cId="2880908810" sldId="359"/>
        </pc:sldMkLst>
      </pc:sldChg>
      <pc:sldChg chg="new del">
        <pc:chgData name="Barzan, Cris" userId="05bfb314-49d0-4f78-becd-02ef2bab9821" providerId="ADAL" clId="{FA79246E-D63D-43AB-B976-15ABFF2373E7}" dt="2025-02-26T17:16:43.587" v="308" actId="47"/>
        <pc:sldMkLst>
          <pc:docMk/>
          <pc:sldMk cId="4154936578" sldId="359"/>
        </pc:sldMkLst>
      </pc:sldChg>
      <pc:sldChg chg="new del">
        <pc:chgData name="Barzan, Cris" userId="05bfb314-49d0-4f78-becd-02ef2bab9821" providerId="ADAL" clId="{FA79246E-D63D-43AB-B976-15ABFF2373E7}" dt="2025-02-26T17:16:43.587" v="308" actId="47"/>
        <pc:sldMkLst>
          <pc:docMk/>
          <pc:sldMk cId="133428780" sldId="360"/>
        </pc:sldMkLst>
      </pc:sldChg>
      <pc:sldChg chg="new del">
        <pc:chgData name="Barzan, Cris" userId="05bfb314-49d0-4f78-becd-02ef2bab9821" providerId="ADAL" clId="{FA79246E-D63D-43AB-B976-15ABFF2373E7}" dt="2025-02-27T23:32:06.168" v="3620" actId="47"/>
        <pc:sldMkLst>
          <pc:docMk/>
          <pc:sldMk cId="668799749" sldId="360"/>
        </pc:sldMkLst>
      </pc:sldChg>
      <pc:sldChg chg="new del">
        <pc:chgData name="Barzan, Cris" userId="05bfb314-49d0-4f78-becd-02ef2bab9821" providerId="ADAL" clId="{FA79246E-D63D-43AB-B976-15ABFF2373E7}" dt="2025-02-27T23:32:06.168" v="3620" actId="47"/>
        <pc:sldMkLst>
          <pc:docMk/>
          <pc:sldMk cId="1186981688" sldId="361"/>
        </pc:sldMkLst>
      </pc:sldChg>
      <pc:sldChg chg="new del">
        <pc:chgData name="Barzan, Cris" userId="05bfb314-49d0-4f78-becd-02ef2bab9821" providerId="ADAL" clId="{FA79246E-D63D-43AB-B976-15ABFF2373E7}" dt="2025-02-26T17:16:43.587" v="308" actId="47"/>
        <pc:sldMkLst>
          <pc:docMk/>
          <pc:sldMk cId="1955766440" sldId="361"/>
        </pc:sldMkLst>
      </pc:sldChg>
      <pc:sldChg chg="new del">
        <pc:chgData name="Barzan, Cris" userId="05bfb314-49d0-4f78-becd-02ef2bab9821" providerId="ADAL" clId="{FA79246E-D63D-43AB-B976-15ABFF2373E7}" dt="2025-02-27T23:32:06.168" v="3620" actId="47"/>
        <pc:sldMkLst>
          <pc:docMk/>
          <pc:sldMk cId="1613749228" sldId="362"/>
        </pc:sldMkLst>
      </pc:sldChg>
      <pc:sldChg chg="new del">
        <pc:chgData name="Barzan, Cris" userId="05bfb314-49d0-4f78-becd-02ef2bab9821" providerId="ADAL" clId="{FA79246E-D63D-43AB-B976-15ABFF2373E7}" dt="2025-02-26T17:16:43.587" v="308" actId="47"/>
        <pc:sldMkLst>
          <pc:docMk/>
          <pc:sldMk cId="3217812524" sldId="362"/>
        </pc:sldMkLst>
      </pc:sldChg>
      <pc:sldChg chg="new del">
        <pc:chgData name="Barzan, Cris" userId="05bfb314-49d0-4f78-becd-02ef2bab9821" providerId="ADAL" clId="{FA79246E-D63D-43AB-B976-15ABFF2373E7}" dt="2025-02-27T23:32:06.168" v="3620" actId="47"/>
        <pc:sldMkLst>
          <pc:docMk/>
          <pc:sldMk cId="1690002999" sldId="363"/>
        </pc:sldMkLst>
      </pc:sldChg>
      <pc:sldChg chg="new del">
        <pc:chgData name="Barzan, Cris" userId="05bfb314-49d0-4f78-becd-02ef2bab9821" providerId="ADAL" clId="{FA79246E-D63D-43AB-B976-15ABFF2373E7}" dt="2025-02-26T17:16:43.587" v="308" actId="47"/>
        <pc:sldMkLst>
          <pc:docMk/>
          <pc:sldMk cId="3456593685" sldId="363"/>
        </pc:sldMkLst>
      </pc:sldChg>
      <pc:sldChg chg="new del">
        <pc:chgData name="Barzan, Cris" userId="05bfb314-49d0-4f78-becd-02ef2bab9821" providerId="ADAL" clId="{FA79246E-D63D-43AB-B976-15ABFF2373E7}" dt="2025-02-27T23:32:06.168" v="3620" actId="47"/>
        <pc:sldMkLst>
          <pc:docMk/>
          <pc:sldMk cId="76457112" sldId="364"/>
        </pc:sldMkLst>
      </pc:sldChg>
      <pc:sldChg chg="new del">
        <pc:chgData name="Barzan, Cris" userId="05bfb314-49d0-4f78-becd-02ef2bab9821" providerId="ADAL" clId="{FA79246E-D63D-43AB-B976-15ABFF2373E7}" dt="2025-02-26T17:16:43.587" v="308" actId="47"/>
        <pc:sldMkLst>
          <pc:docMk/>
          <pc:sldMk cId="1601494648" sldId="364"/>
        </pc:sldMkLst>
      </pc:sldChg>
      <pc:sldChg chg="new del">
        <pc:chgData name="Barzan, Cris" userId="05bfb314-49d0-4f78-becd-02ef2bab9821" providerId="ADAL" clId="{FA79246E-D63D-43AB-B976-15ABFF2373E7}" dt="2025-02-27T23:32:06.168" v="3620" actId="47"/>
        <pc:sldMkLst>
          <pc:docMk/>
          <pc:sldMk cId="602894035" sldId="365"/>
        </pc:sldMkLst>
      </pc:sldChg>
      <pc:sldChg chg="new del">
        <pc:chgData name="Barzan, Cris" userId="05bfb314-49d0-4f78-becd-02ef2bab9821" providerId="ADAL" clId="{FA79246E-D63D-43AB-B976-15ABFF2373E7}" dt="2025-02-26T17:16:43.587" v="308" actId="47"/>
        <pc:sldMkLst>
          <pc:docMk/>
          <pc:sldMk cId="2104106970" sldId="365"/>
        </pc:sldMkLst>
      </pc:sldChg>
      <pc:sldChg chg="new del">
        <pc:chgData name="Barzan, Cris" userId="05bfb314-49d0-4f78-becd-02ef2bab9821" providerId="ADAL" clId="{FA79246E-D63D-43AB-B976-15ABFF2373E7}" dt="2025-02-27T23:32:06.168" v="3620" actId="47"/>
        <pc:sldMkLst>
          <pc:docMk/>
          <pc:sldMk cId="649170916" sldId="366"/>
        </pc:sldMkLst>
      </pc:sldChg>
      <pc:sldChg chg="new del">
        <pc:chgData name="Barzan, Cris" userId="05bfb314-49d0-4f78-becd-02ef2bab9821" providerId="ADAL" clId="{FA79246E-D63D-43AB-B976-15ABFF2373E7}" dt="2025-02-26T17:16:43.587" v="308" actId="47"/>
        <pc:sldMkLst>
          <pc:docMk/>
          <pc:sldMk cId="4073541063" sldId="366"/>
        </pc:sldMkLst>
      </pc:sldChg>
      <pc:sldChg chg="new del">
        <pc:chgData name="Barzan, Cris" userId="05bfb314-49d0-4f78-becd-02ef2bab9821" providerId="ADAL" clId="{FA79246E-D63D-43AB-B976-15ABFF2373E7}" dt="2025-02-27T23:32:06.168" v="3620" actId="47"/>
        <pc:sldMkLst>
          <pc:docMk/>
          <pc:sldMk cId="422333351" sldId="367"/>
        </pc:sldMkLst>
      </pc:sldChg>
      <pc:sldChg chg="new del">
        <pc:chgData name="Barzan, Cris" userId="05bfb314-49d0-4f78-becd-02ef2bab9821" providerId="ADAL" clId="{FA79246E-D63D-43AB-B976-15ABFF2373E7}" dt="2025-02-26T17:16:43.587" v="308" actId="47"/>
        <pc:sldMkLst>
          <pc:docMk/>
          <pc:sldMk cId="3032028369" sldId="367"/>
        </pc:sldMkLst>
      </pc:sldChg>
      <pc:sldChg chg="new del">
        <pc:chgData name="Barzan, Cris" userId="05bfb314-49d0-4f78-becd-02ef2bab9821" providerId="ADAL" clId="{FA79246E-D63D-43AB-B976-15ABFF2373E7}" dt="2025-02-26T17:16:43.587" v="308" actId="47"/>
        <pc:sldMkLst>
          <pc:docMk/>
          <pc:sldMk cId="995219598" sldId="368"/>
        </pc:sldMkLst>
      </pc:sldChg>
      <pc:sldChg chg="new del">
        <pc:chgData name="Barzan, Cris" userId="05bfb314-49d0-4f78-becd-02ef2bab9821" providerId="ADAL" clId="{FA79246E-D63D-43AB-B976-15ABFF2373E7}" dt="2025-02-27T23:32:06.168" v="3620" actId="47"/>
        <pc:sldMkLst>
          <pc:docMk/>
          <pc:sldMk cId="1250312613" sldId="368"/>
        </pc:sldMkLst>
      </pc:sldChg>
      <pc:sldChg chg="new del">
        <pc:chgData name="Barzan, Cris" userId="05bfb314-49d0-4f78-becd-02ef2bab9821" providerId="ADAL" clId="{FA79246E-D63D-43AB-B976-15ABFF2373E7}" dt="2025-02-27T23:32:06.168" v="3620" actId="47"/>
        <pc:sldMkLst>
          <pc:docMk/>
          <pc:sldMk cId="1886345727" sldId="369"/>
        </pc:sldMkLst>
      </pc:sldChg>
      <pc:sldChg chg="new del">
        <pc:chgData name="Barzan, Cris" userId="05bfb314-49d0-4f78-becd-02ef2bab9821" providerId="ADAL" clId="{FA79246E-D63D-43AB-B976-15ABFF2373E7}" dt="2025-02-26T17:16:43.587" v="308" actId="47"/>
        <pc:sldMkLst>
          <pc:docMk/>
          <pc:sldMk cId="3998750184" sldId="369"/>
        </pc:sldMkLst>
      </pc:sldChg>
      <pc:sldChg chg="new del">
        <pc:chgData name="Barzan, Cris" userId="05bfb314-49d0-4f78-becd-02ef2bab9821" providerId="ADAL" clId="{FA79246E-D63D-43AB-B976-15ABFF2373E7}" dt="2025-02-27T23:32:06.168" v="3620" actId="47"/>
        <pc:sldMkLst>
          <pc:docMk/>
          <pc:sldMk cId="1494505290" sldId="370"/>
        </pc:sldMkLst>
      </pc:sldChg>
      <pc:sldChg chg="new del">
        <pc:chgData name="Barzan, Cris" userId="05bfb314-49d0-4f78-becd-02ef2bab9821" providerId="ADAL" clId="{FA79246E-D63D-43AB-B976-15ABFF2373E7}" dt="2025-02-26T17:16:43.587" v="308" actId="47"/>
        <pc:sldMkLst>
          <pc:docMk/>
          <pc:sldMk cId="2207272199" sldId="370"/>
        </pc:sldMkLst>
      </pc:sldChg>
      <pc:sldChg chg="new del">
        <pc:chgData name="Barzan, Cris" userId="05bfb314-49d0-4f78-becd-02ef2bab9821" providerId="ADAL" clId="{FA79246E-D63D-43AB-B976-15ABFF2373E7}" dt="2025-02-26T17:16:43.587" v="308" actId="47"/>
        <pc:sldMkLst>
          <pc:docMk/>
          <pc:sldMk cId="88822158" sldId="371"/>
        </pc:sldMkLst>
      </pc:sldChg>
      <pc:sldChg chg="new del">
        <pc:chgData name="Barzan, Cris" userId="05bfb314-49d0-4f78-becd-02ef2bab9821" providerId="ADAL" clId="{FA79246E-D63D-43AB-B976-15ABFF2373E7}" dt="2025-02-27T23:32:06.168" v="3620" actId="47"/>
        <pc:sldMkLst>
          <pc:docMk/>
          <pc:sldMk cId="122319810" sldId="371"/>
        </pc:sldMkLst>
      </pc:sldChg>
      <pc:sldChg chg="new del">
        <pc:chgData name="Barzan, Cris" userId="05bfb314-49d0-4f78-becd-02ef2bab9821" providerId="ADAL" clId="{FA79246E-D63D-43AB-B976-15ABFF2373E7}" dt="2025-02-26T17:16:43.587" v="308" actId="47"/>
        <pc:sldMkLst>
          <pc:docMk/>
          <pc:sldMk cId="1513202985" sldId="372"/>
        </pc:sldMkLst>
      </pc:sldChg>
      <pc:sldChg chg="new del">
        <pc:chgData name="Barzan, Cris" userId="05bfb314-49d0-4f78-becd-02ef2bab9821" providerId="ADAL" clId="{FA79246E-D63D-43AB-B976-15ABFF2373E7}" dt="2025-02-27T23:32:06.168" v="3620" actId="47"/>
        <pc:sldMkLst>
          <pc:docMk/>
          <pc:sldMk cId="3715024803" sldId="372"/>
        </pc:sldMkLst>
      </pc:sldChg>
      <pc:sldChg chg="new del">
        <pc:chgData name="Barzan, Cris" userId="05bfb314-49d0-4f78-becd-02ef2bab9821" providerId="ADAL" clId="{FA79246E-D63D-43AB-B976-15ABFF2373E7}" dt="2025-02-26T17:16:43.587" v="308" actId="47"/>
        <pc:sldMkLst>
          <pc:docMk/>
          <pc:sldMk cId="1143041374" sldId="373"/>
        </pc:sldMkLst>
      </pc:sldChg>
      <pc:sldChg chg="new del">
        <pc:chgData name="Barzan, Cris" userId="05bfb314-49d0-4f78-becd-02ef2bab9821" providerId="ADAL" clId="{FA79246E-D63D-43AB-B976-15ABFF2373E7}" dt="2025-02-27T23:32:06.168" v="3620" actId="47"/>
        <pc:sldMkLst>
          <pc:docMk/>
          <pc:sldMk cId="3355578311" sldId="373"/>
        </pc:sldMkLst>
      </pc:sldChg>
      <pc:sldChg chg="modSp new mod ord modAnim">
        <pc:chgData name="Barzan, Cris" userId="05bfb314-49d0-4f78-becd-02ef2bab9821" providerId="ADAL" clId="{FA79246E-D63D-43AB-B976-15ABFF2373E7}" dt="2025-03-07T00:13:29.346" v="12521"/>
        <pc:sldMkLst>
          <pc:docMk/>
          <pc:sldMk cId="2738901764" sldId="374"/>
        </pc:sldMkLst>
        <pc:spChg chg="mod">
          <ac:chgData name="Barzan, Cris" userId="05bfb314-49d0-4f78-becd-02ef2bab9821" providerId="ADAL" clId="{FA79246E-D63D-43AB-B976-15ABFF2373E7}" dt="2025-02-26T18:10:29.431" v="381" actId="20577"/>
          <ac:spMkLst>
            <pc:docMk/>
            <pc:sldMk cId="2738901764" sldId="374"/>
            <ac:spMk id="2" creationId="{4B2C1E05-6F63-15D1-B8A2-B22920A52FA2}"/>
          </ac:spMkLst>
        </pc:spChg>
        <pc:spChg chg="mod">
          <ac:chgData name="Barzan, Cris" userId="05bfb314-49d0-4f78-becd-02ef2bab9821" providerId="ADAL" clId="{FA79246E-D63D-43AB-B976-15ABFF2373E7}" dt="2025-02-28T22:11:56.098" v="6630" actId="2710"/>
          <ac:spMkLst>
            <pc:docMk/>
            <pc:sldMk cId="2738901764" sldId="374"/>
            <ac:spMk id="3" creationId="{DE6014DB-0931-036B-97AE-55B5267F7F2C}"/>
          </ac:spMkLst>
        </pc:spChg>
      </pc:sldChg>
      <pc:sldChg chg="new del">
        <pc:chgData name="Barzan, Cris" userId="05bfb314-49d0-4f78-becd-02ef2bab9821" providerId="ADAL" clId="{FA79246E-D63D-43AB-B976-15ABFF2373E7}" dt="2025-02-26T17:16:28.770" v="306" actId="47"/>
        <pc:sldMkLst>
          <pc:docMk/>
          <pc:sldMk cId="3894610341" sldId="374"/>
        </pc:sldMkLst>
      </pc:sldChg>
      <pc:sldChg chg="modSp new mod ord modAnim">
        <pc:chgData name="Barzan, Cris" userId="05bfb314-49d0-4f78-becd-02ef2bab9821" providerId="ADAL" clId="{FA79246E-D63D-43AB-B976-15ABFF2373E7}" dt="2025-03-07T00:14:07.699" v="12529"/>
        <pc:sldMkLst>
          <pc:docMk/>
          <pc:sldMk cId="766606992" sldId="375"/>
        </pc:sldMkLst>
        <pc:spChg chg="mod">
          <ac:chgData name="Barzan, Cris" userId="05bfb314-49d0-4f78-becd-02ef2bab9821" providerId="ADAL" clId="{FA79246E-D63D-43AB-B976-15ABFF2373E7}" dt="2025-02-28T22:12:04.351" v="6631"/>
          <ac:spMkLst>
            <pc:docMk/>
            <pc:sldMk cId="766606992" sldId="375"/>
            <ac:spMk id="2" creationId="{916E3E15-43F5-7FA8-C4CD-074CEB236737}"/>
          </ac:spMkLst>
        </pc:spChg>
        <pc:spChg chg="mod">
          <ac:chgData name="Barzan, Cris" userId="05bfb314-49d0-4f78-becd-02ef2bab9821" providerId="ADAL" clId="{FA79246E-D63D-43AB-B976-15ABFF2373E7}" dt="2025-02-28T22:16:28.539" v="7059" actId="5793"/>
          <ac:spMkLst>
            <pc:docMk/>
            <pc:sldMk cId="766606992" sldId="375"/>
            <ac:spMk id="3" creationId="{B9A79869-00D9-CF19-B818-157C2D5974FB}"/>
          </ac:spMkLst>
        </pc:spChg>
      </pc:sldChg>
      <pc:sldChg chg="modSp new mod">
        <pc:chgData name="Barzan, Cris" userId="05bfb314-49d0-4f78-becd-02ef2bab9821" providerId="ADAL" clId="{FA79246E-D63D-43AB-B976-15ABFF2373E7}" dt="2025-02-28T23:54:29.682" v="12281" actId="255"/>
        <pc:sldMkLst>
          <pc:docMk/>
          <pc:sldMk cId="1238138818" sldId="376"/>
        </pc:sldMkLst>
        <pc:spChg chg="mod">
          <ac:chgData name="Barzan, Cris" userId="05bfb314-49d0-4f78-becd-02ef2bab9821" providerId="ADAL" clId="{FA79246E-D63D-43AB-B976-15ABFF2373E7}" dt="2025-02-28T23:39:38.482" v="11727" actId="20577"/>
          <ac:spMkLst>
            <pc:docMk/>
            <pc:sldMk cId="1238138818" sldId="376"/>
            <ac:spMk id="2" creationId="{2311F2AE-1DF5-93D3-B8C9-4BFC3DAA9848}"/>
          </ac:spMkLst>
        </pc:spChg>
        <pc:spChg chg="mod">
          <ac:chgData name="Barzan, Cris" userId="05bfb314-49d0-4f78-becd-02ef2bab9821" providerId="ADAL" clId="{FA79246E-D63D-43AB-B976-15ABFF2373E7}" dt="2025-02-28T23:54:29.682" v="12281" actId="255"/>
          <ac:spMkLst>
            <pc:docMk/>
            <pc:sldMk cId="1238138818" sldId="376"/>
            <ac:spMk id="3" creationId="{D1EA50D0-A789-F3B9-0B2C-953F47BB57F6}"/>
          </ac:spMkLst>
        </pc:spChg>
      </pc:sldChg>
      <pc:sldChg chg="modSp add mod modAnim">
        <pc:chgData name="Barzan, Cris" userId="05bfb314-49d0-4f78-becd-02ef2bab9821" providerId="ADAL" clId="{FA79246E-D63D-43AB-B976-15ABFF2373E7}" dt="2025-03-07T00:04:55.999" v="12456"/>
        <pc:sldMkLst>
          <pc:docMk/>
          <pc:sldMk cId="1590069698" sldId="377"/>
        </pc:sldMkLst>
        <pc:spChg chg="mod">
          <ac:chgData name="Barzan, Cris" userId="05bfb314-49d0-4f78-becd-02ef2bab9821" providerId="ADAL" clId="{FA79246E-D63D-43AB-B976-15ABFF2373E7}" dt="2025-02-26T18:32:51.610" v="1313" actId="20577"/>
          <ac:spMkLst>
            <pc:docMk/>
            <pc:sldMk cId="1590069698" sldId="377"/>
            <ac:spMk id="3" creationId="{E87E24C9-A469-3952-5CEC-F397031D21FD}"/>
          </ac:spMkLst>
        </pc:spChg>
      </pc:sldChg>
      <pc:sldChg chg="addSp modSp new mod modAnim">
        <pc:chgData name="Barzan, Cris" userId="05bfb314-49d0-4f78-becd-02ef2bab9821" providerId="ADAL" clId="{FA79246E-D63D-43AB-B976-15ABFF2373E7}" dt="2025-03-07T00:05:03.080" v="12457"/>
        <pc:sldMkLst>
          <pc:docMk/>
          <pc:sldMk cId="3773395622" sldId="378"/>
        </pc:sldMkLst>
        <pc:spChg chg="mod">
          <ac:chgData name="Barzan, Cris" userId="05bfb314-49d0-4f78-becd-02ef2bab9821" providerId="ADAL" clId="{FA79246E-D63D-43AB-B976-15ABFF2373E7}" dt="2025-02-26T19:04:52.150" v="1474" actId="20577"/>
          <ac:spMkLst>
            <pc:docMk/>
            <pc:sldMk cId="3773395622" sldId="378"/>
            <ac:spMk id="2" creationId="{670E0C8A-A03A-89A7-AC27-403ADD81273C}"/>
          </ac:spMkLst>
        </pc:spChg>
        <pc:spChg chg="mod">
          <ac:chgData name="Barzan, Cris" userId="05bfb314-49d0-4f78-becd-02ef2bab9821" providerId="ADAL" clId="{FA79246E-D63D-43AB-B976-15ABFF2373E7}" dt="2025-02-27T23:41:18.903" v="3629" actId="5793"/>
          <ac:spMkLst>
            <pc:docMk/>
            <pc:sldMk cId="3773395622" sldId="378"/>
            <ac:spMk id="3" creationId="{84FE5088-D673-89A0-A430-764E6CF92C9B}"/>
          </ac:spMkLst>
        </pc:spChg>
        <pc:picChg chg="add mod">
          <ac:chgData name="Barzan, Cris" userId="05bfb314-49d0-4f78-becd-02ef2bab9821" providerId="ADAL" clId="{FA79246E-D63D-43AB-B976-15ABFF2373E7}" dt="2025-02-27T23:41:38.356" v="3635" actId="14100"/>
          <ac:picMkLst>
            <pc:docMk/>
            <pc:sldMk cId="3773395622" sldId="378"/>
            <ac:picMk id="6" creationId="{AB5B9A86-AD1C-F31A-08BA-2455924456E2}"/>
          </ac:picMkLst>
        </pc:picChg>
      </pc:sldChg>
      <pc:sldChg chg="modSp new mod">
        <pc:chgData name="Barzan, Cris" userId="05bfb314-49d0-4f78-becd-02ef2bab9821" providerId="ADAL" clId="{FA79246E-D63D-43AB-B976-15ABFF2373E7}" dt="2025-02-28T20:25:52.338" v="4482" actId="20577"/>
        <pc:sldMkLst>
          <pc:docMk/>
          <pc:sldMk cId="1725727457" sldId="379"/>
        </pc:sldMkLst>
        <pc:spChg chg="mod">
          <ac:chgData name="Barzan, Cris" userId="05bfb314-49d0-4f78-becd-02ef2bab9821" providerId="ADAL" clId="{FA79246E-D63D-43AB-B976-15ABFF2373E7}" dt="2025-02-28T20:25:52.338" v="4482" actId="20577"/>
          <ac:spMkLst>
            <pc:docMk/>
            <pc:sldMk cId="1725727457" sldId="379"/>
            <ac:spMk id="2" creationId="{F0C883BF-37F3-8FF1-EB10-B12FDE964864}"/>
          </ac:spMkLst>
        </pc:spChg>
      </pc:sldChg>
      <pc:sldChg chg="modSp add mod modAnim">
        <pc:chgData name="Barzan, Cris" userId="05bfb314-49d0-4f78-becd-02ef2bab9821" providerId="ADAL" clId="{FA79246E-D63D-43AB-B976-15ABFF2373E7}" dt="2025-03-07T00:06:32.776" v="12469"/>
        <pc:sldMkLst>
          <pc:docMk/>
          <pc:sldMk cId="2093395473" sldId="380"/>
        </pc:sldMkLst>
        <pc:spChg chg="mod">
          <ac:chgData name="Barzan, Cris" userId="05bfb314-49d0-4f78-becd-02ef2bab9821" providerId="ADAL" clId="{FA79246E-D63D-43AB-B976-15ABFF2373E7}" dt="2025-02-27T00:06:06.304" v="1720" actId="20577"/>
          <ac:spMkLst>
            <pc:docMk/>
            <pc:sldMk cId="2093395473" sldId="380"/>
            <ac:spMk id="2" creationId="{3369400D-230D-81F8-7A68-3BB76902B673}"/>
          </ac:spMkLst>
        </pc:spChg>
        <pc:spChg chg="mod">
          <ac:chgData name="Barzan, Cris" userId="05bfb314-49d0-4f78-becd-02ef2bab9821" providerId="ADAL" clId="{FA79246E-D63D-43AB-B976-15ABFF2373E7}" dt="2025-02-27T21:59:53.164" v="2121" actId="20577"/>
          <ac:spMkLst>
            <pc:docMk/>
            <pc:sldMk cId="2093395473" sldId="380"/>
            <ac:spMk id="3" creationId="{BD3B0C3B-0A3F-FBD5-6638-23739C189430}"/>
          </ac:spMkLst>
        </pc:spChg>
      </pc:sldChg>
      <pc:sldChg chg="add del">
        <pc:chgData name="Barzan, Cris" userId="05bfb314-49d0-4f78-becd-02ef2bab9821" providerId="ADAL" clId="{FA79246E-D63D-43AB-B976-15ABFF2373E7}" dt="2025-02-27T00:05:38.620" v="1706"/>
        <pc:sldMkLst>
          <pc:docMk/>
          <pc:sldMk cId="65170271" sldId="381"/>
        </pc:sldMkLst>
      </pc:sldChg>
      <pc:sldChg chg="add del">
        <pc:chgData name="Barzan, Cris" userId="05bfb314-49d0-4f78-becd-02ef2bab9821" providerId="ADAL" clId="{FA79246E-D63D-43AB-B976-15ABFF2373E7}" dt="2025-02-27T00:05:46.744" v="1713"/>
        <pc:sldMkLst>
          <pc:docMk/>
          <pc:sldMk cId="2222686282" sldId="381"/>
        </pc:sldMkLst>
      </pc:sldChg>
      <pc:sldChg chg="modSp add mod modAnim">
        <pc:chgData name="Barzan, Cris" userId="05bfb314-49d0-4f78-becd-02ef2bab9821" providerId="ADAL" clId="{FA79246E-D63D-43AB-B976-15ABFF2373E7}" dt="2025-03-07T00:06:39.586" v="12470"/>
        <pc:sldMkLst>
          <pc:docMk/>
          <pc:sldMk cId="3418233325" sldId="381"/>
        </pc:sldMkLst>
        <pc:spChg chg="mod">
          <ac:chgData name="Barzan, Cris" userId="05bfb314-49d0-4f78-becd-02ef2bab9821" providerId="ADAL" clId="{FA79246E-D63D-43AB-B976-15ABFF2373E7}" dt="2025-02-27T00:06:44.721" v="1734"/>
          <ac:spMkLst>
            <pc:docMk/>
            <pc:sldMk cId="3418233325" sldId="381"/>
            <ac:spMk id="2" creationId="{3369400D-230D-81F8-7A68-3BB76902B673}"/>
          </ac:spMkLst>
        </pc:spChg>
        <pc:spChg chg="mod">
          <ac:chgData name="Barzan, Cris" userId="05bfb314-49d0-4f78-becd-02ef2bab9821" providerId="ADAL" clId="{FA79246E-D63D-43AB-B976-15ABFF2373E7}" dt="2025-02-27T22:03:06.818" v="2126" actId="20577"/>
          <ac:spMkLst>
            <pc:docMk/>
            <pc:sldMk cId="3418233325" sldId="381"/>
            <ac:spMk id="3" creationId="{BD3B0C3B-0A3F-FBD5-6638-23739C189430}"/>
          </ac:spMkLst>
        </pc:spChg>
      </pc:sldChg>
      <pc:sldChg chg="add del">
        <pc:chgData name="Barzan, Cris" userId="05bfb314-49d0-4f78-becd-02ef2bab9821" providerId="ADAL" clId="{FA79246E-D63D-43AB-B976-15ABFF2373E7}" dt="2025-02-27T00:05:46.362" v="1712"/>
        <pc:sldMkLst>
          <pc:docMk/>
          <pc:sldMk cId="304305266" sldId="382"/>
        </pc:sldMkLst>
      </pc:sldChg>
      <pc:sldChg chg="modSp add mod modAnim">
        <pc:chgData name="Barzan, Cris" userId="05bfb314-49d0-4f78-becd-02ef2bab9821" providerId="ADAL" clId="{FA79246E-D63D-43AB-B976-15ABFF2373E7}" dt="2025-03-07T00:07:39.159" v="12474"/>
        <pc:sldMkLst>
          <pc:docMk/>
          <pc:sldMk cId="766657430" sldId="382"/>
        </pc:sldMkLst>
        <pc:spChg chg="mod">
          <ac:chgData name="Barzan, Cris" userId="05bfb314-49d0-4f78-becd-02ef2bab9821" providerId="ADAL" clId="{FA79246E-D63D-43AB-B976-15ABFF2373E7}" dt="2025-02-27T00:07:23.395" v="1741"/>
          <ac:spMkLst>
            <pc:docMk/>
            <pc:sldMk cId="766657430" sldId="382"/>
            <ac:spMk id="2" creationId="{3369400D-230D-81F8-7A68-3BB76902B673}"/>
          </ac:spMkLst>
        </pc:spChg>
        <pc:spChg chg="mod">
          <ac:chgData name="Barzan, Cris" userId="05bfb314-49d0-4f78-becd-02ef2bab9821" providerId="ADAL" clId="{FA79246E-D63D-43AB-B976-15ABFF2373E7}" dt="2025-02-27T22:30:40.369" v="2237" actId="20577"/>
          <ac:spMkLst>
            <pc:docMk/>
            <pc:sldMk cId="766657430" sldId="382"/>
            <ac:spMk id="3" creationId="{BD3B0C3B-0A3F-FBD5-6638-23739C189430}"/>
          </ac:spMkLst>
        </pc:spChg>
      </pc:sldChg>
      <pc:sldChg chg="add del">
        <pc:chgData name="Barzan, Cris" userId="05bfb314-49d0-4f78-becd-02ef2bab9821" providerId="ADAL" clId="{FA79246E-D63D-43AB-B976-15ABFF2373E7}" dt="2025-02-27T00:05:38.284" v="1705"/>
        <pc:sldMkLst>
          <pc:docMk/>
          <pc:sldMk cId="4196927422" sldId="382"/>
        </pc:sldMkLst>
      </pc:sldChg>
      <pc:sldChg chg="add del">
        <pc:chgData name="Barzan, Cris" userId="05bfb314-49d0-4f78-becd-02ef2bab9821" providerId="ADAL" clId="{FA79246E-D63D-43AB-B976-15ABFF2373E7}" dt="2025-02-27T00:05:45.967" v="1711"/>
        <pc:sldMkLst>
          <pc:docMk/>
          <pc:sldMk cId="1785990941" sldId="383"/>
        </pc:sldMkLst>
      </pc:sldChg>
      <pc:sldChg chg="modSp add mod modAnim">
        <pc:chgData name="Barzan, Cris" userId="05bfb314-49d0-4f78-becd-02ef2bab9821" providerId="ADAL" clId="{FA79246E-D63D-43AB-B976-15ABFF2373E7}" dt="2025-03-07T00:08:01.878" v="12477"/>
        <pc:sldMkLst>
          <pc:docMk/>
          <pc:sldMk cId="3521816249" sldId="383"/>
        </pc:sldMkLst>
        <pc:spChg chg="mod">
          <ac:chgData name="Barzan, Cris" userId="05bfb314-49d0-4f78-becd-02ef2bab9821" providerId="ADAL" clId="{FA79246E-D63D-43AB-B976-15ABFF2373E7}" dt="2025-02-27T00:07:36.835" v="1743"/>
          <ac:spMkLst>
            <pc:docMk/>
            <pc:sldMk cId="3521816249" sldId="383"/>
            <ac:spMk id="2" creationId="{3369400D-230D-81F8-7A68-3BB76902B673}"/>
          </ac:spMkLst>
        </pc:spChg>
        <pc:spChg chg="mod">
          <ac:chgData name="Barzan, Cris" userId="05bfb314-49d0-4f78-becd-02ef2bab9821" providerId="ADAL" clId="{FA79246E-D63D-43AB-B976-15ABFF2373E7}" dt="2025-02-27T22:42:34.581" v="2278" actId="20577"/>
          <ac:spMkLst>
            <pc:docMk/>
            <pc:sldMk cId="3521816249" sldId="383"/>
            <ac:spMk id="3" creationId="{BD3B0C3B-0A3F-FBD5-6638-23739C189430}"/>
          </ac:spMkLst>
        </pc:spChg>
      </pc:sldChg>
      <pc:sldChg chg="modSp add mod modAnim">
        <pc:chgData name="Barzan, Cris" userId="05bfb314-49d0-4f78-becd-02ef2bab9821" providerId="ADAL" clId="{FA79246E-D63D-43AB-B976-15ABFF2373E7}" dt="2025-03-07T00:08:10.972" v="12478"/>
        <pc:sldMkLst>
          <pc:docMk/>
          <pc:sldMk cId="2875797154" sldId="384"/>
        </pc:sldMkLst>
        <pc:spChg chg="mod">
          <ac:chgData name="Barzan, Cris" userId="05bfb314-49d0-4f78-becd-02ef2bab9821" providerId="ADAL" clId="{FA79246E-D63D-43AB-B976-15ABFF2373E7}" dt="2025-02-27T00:07:51.473" v="1745"/>
          <ac:spMkLst>
            <pc:docMk/>
            <pc:sldMk cId="2875797154" sldId="384"/>
            <ac:spMk id="2" creationId="{3369400D-230D-81F8-7A68-3BB76902B673}"/>
          </ac:spMkLst>
        </pc:spChg>
        <pc:spChg chg="mod">
          <ac:chgData name="Barzan, Cris" userId="05bfb314-49d0-4f78-becd-02ef2bab9821" providerId="ADAL" clId="{FA79246E-D63D-43AB-B976-15ABFF2373E7}" dt="2025-02-27T22:43:06.959" v="2279"/>
          <ac:spMkLst>
            <pc:docMk/>
            <pc:sldMk cId="2875797154" sldId="384"/>
            <ac:spMk id="3" creationId="{BD3B0C3B-0A3F-FBD5-6638-23739C189430}"/>
          </ac:spMkLst>
        </pc:spChg>
      </pc:sldChg>
      <pc:sldChg chg="addSp modSp add mod modAnim">
        <pc:chgData name="Barzan, Cris" userId="05bfb314-49d0-4f78-becd-02ef2bab9821" providerId="ADAL" clId="{FA79246E-D63D-43AB-B976-15ABFF2373E7}" dt="2025-03-07T00:08:27.136" v="12481"/>
        <pc:sldMkLst>
          <pc:docMk/>
          <pc:sldMk cId="1072545423" sldId="385"/>
        </pc:sldMkLst>
        <pc:spChg chg="mod">
          <ac:chgData name="Barzan, Cris" userId="05bfb314-49d0-4f78-becd-02ef2bab9821" providerId="ADAL" clId="{FA79246E-D63D-43AB-B976-15ABFF2373E7}" dt="2025-02-27T00:08:09.117" v="1748"/>
          <ac:spMkLst>
            <pc:docMk/>
            <pc:sldMk cId="1072545423" sldId="385"/>
            <ac:spMk id="2" creationId="{3369400D-230D-81F8-7A68-3BB76902B673}"/>
          </ac:spMkLst>
        </pc:spChg>
        <pc:spChg chg="mod">
          <ac:chgData name="Barzan, Cris" userId="05bfb314-49d0-4f78-becd-02ef2bab9821" providerId="ADAL" clId="{FA79246E-D63D-43AB-B976-15ABFF2373E7}" dt="2025-02-27T22:45:16.095" v="2301" actId="20577"/>
          <ac:spMkLst>
            <pc:docMk/>
            <pc:sldMk cId="1072545423" sldId="385"/>
            <ac:spMk id="3" creationId="{BD3B0C3B-0A3F-FBD5-6638-23739C189430}"/>
          </ac:spMkLst>
        </pc:spChg>
        <pc:graphicFrameChg chg="add mod">
          <ac:chgData name="Barzan, Cris" userId="05bfb314-49d0-4f78-becd-02ef2bab9821" providerId="ADAL" clId="{FA79246E-D63D-43AB-B976-15ABFF2373E7}" dt="2025-02-27T22:45:45.988" v="2308"/>
          <ac:graphicFrameMkLst>
            <pc:docMk/>
            <pc:sldMk cId="1072545423" sldId="385"/>
            <ac:graphicFrameMk id="5" creationId="{8C31755B-5848-4C36-06CC-54959F9AF0C1}"/>
          </ac:graphicFrameMkLst>
        </pc:graphicFrameChg>
      </pc:sldChg>
      <pc:sldChg chg="modSp new mod">
        <pc:chgData name="Barzan, Cris" userId="05bfb314-49d0-4f78-becd-02ef2bab9821" providerId="ADAL" clId="{FA79246E-D63D-43AB-B976-15ABFF2373E7}" dt="2025-02-27T23:20:33.661" v="3091" actId="20577"/>
        <pc:sldMkLst>
          <pc:docMk/>
          <pc:sldMk cId="2602692729" sldId="386"/>
        </pc:sldMkLst>
        <pc:spChg chg="mod">
          <ac:chgData name="Barzan, Cris" userId="05bfb314-49d0-4f78-becd-02ef2bab9821" providerId="ADAL" clId="{FA79246E-D63D-43AB-B976-15ABFF2373E7}" dt="2025-02-27T23:20:33.661" v="3091" actId="20577"/>
          <ac:spMkLst>
            <pc:docMk/>
            <pc:sldMk cId="2602692729" sldId="386"/>
            <ac:spMk id="2" creationId="{FBB308A3-28F4-5774-9272-34EDFCC81C60}"/>
          </ac:spMkLst>
        </pc:spChg>
      </pc:sldChg>
      <pc:sldChg chg="new del">
        <pc:chgData name="Barzan, Cris" userId="05bfb314-49d0-4f78-becd-02ef2bab9821" providerId="ADAL" clId="{FA79246E-D63D-43AB-B976-15ABFF2373E7}" dt="2025-02-27T23:33:21.616" v="3621" actId="47"/>
        <pc:sldMkLst>
          <pc:docMk/>
          <pc:sldMk cId="3898851987" sldId="387"/>
        </pc:sldMkLst>
      </pc:sldChg>
      <pc:sldChg chg="modSp new mod modAnim">
        <pc:chgData name="Barzan, Cris" userId="05bfb314-49d0-4f78-becd-02ef2bab9821" providerId="ADAL" clId="{FA79246E-D63D-43AB-B976-15ABFF2373E7}" dt="2025-03-07T00:05:27.639" v="12461"/>
        <pc:sldMkLst>
          <pc:docMk/>
          <pc:sldMk cId="3895541563" sldId="388"/>
        </pc:sldMkLst>
        <pc:spChg chg="mod">
          <ac:chgData name="Barzan, Cris" userId="05bfb314-49d0-4f78-becd-02ef2bab9821" providerId="ADAL" clId="{FA79246E-D63D-43AB-B976-15ABFF2373E7}" dt="2025-02-27T18:42:11.970" v="1831" actId="20577"/>
          <ac:spMkLst>
            <pc:docMk/>
            <pc:sldMk cId="3895541563" sldId="388"/>
            <ac:spMk id="2" creationId="{B2B522A4-56CC-5FDF-48B0-A5911B20D061}"/>
          </ac:spMkLst>
        </pc:spChg>
        <pc:spChg chg="mod">
          <ac:chgData name="Barzan, Cris" userId="05bfb314-49d0-4f78-becd-02ef2bab9821" providerId="ADAL" clId="{FA79246E-D63D-43AB-B976-15ABFF2373E7}" dt="2025-02-27T19:13:40.958" v="2005"/>
          <ac:spMkLst>
            <pc:docMk/>
            <pc:sldMk cId="3895541563" sldId="388"/>
            <ac:spMk id="3" creationId="{906FCF77-8BF5-8836-7CA7-20A7D9CEF739}"/>
          </ac:spMkLst>
        </pc:spChg>
      </pc:sldChg>
      <pc:sldChg chg="modSp new mod modAnim">
        <pc:chgData name="Barzan, Cris" userId="05bfb314-49d0-4f78-becd-02ef2bab9821" providerId="ADAL" clId="{FA79246E-D63D-43AB-B976-15ABFF2373E7}" dt="2025-03-07T00:05:38.515" v="12462"/>
        <pc:sldMkLst>
          <pc:docMk/>
          <pc:sldMk cId="4111188453" sldId="389"/>
        </pc:sldMkLst>
        <pc:spChg chg="mod">
          <ac:chgData name="Barzan, Cris" userId="05bfb314-49d0-4f78-becd-02ef2bab9821" providerId="ADAL" clId="{FA79246E-D63D-43AB-B976-15ABFF2373E7}" dt="2025-02-27T19:15:43.439" v="2039" actId="20577"/>
          <ac:spMkLst>
            <pc:docMk/>
            <pc:sldMk cId="4111188453" sldId="389"/>
            <ac:spMk id="2" creationId="{C6BD86DA-5095-CA12-BE38-3E947203790B}"/>
          </ac:spMkLst>
        </pc:spChg>
        <pc:spChg chg="mod">
          <ac:chgData name="Barzan, Cris" userId="05bfb314-49d0-4f78-becd-02ef2bab9821" providerId="ADAL" clId="{FA79246E-D63D-43AB-B976-15ABFF2373E7}" dt="2025-02-28T23:59:51.845" v="12301" actId="12"/>
          <ac:spMkLst>
            <pc:docMk/>
            <pc:sldMk cId="4111188453" sldId="389"/>
            <ac:spMk id="3" creationId="{84FF3733-2A44-822F-B68B-E0EB72865D5A}"/>
          </ac:spMkLst>
        </pc:spChg>
      </pc:sldChg>
      <pc:sldChg chg="modSp new mod">
        <pc:chgData name="Barzan, Cris" userId="05bfb314-49d0-4f78-becd-02ef2bab9821" providerId="ADAL" clId="{FA79246E-D63D-43AB-B976-15ABFF2373E7}" dt="2025-02-27T21:31:25.075" v="2096" actId="20577"/>
        <pc:sldMkLst>
          <pc:docMk/>
          <pc:sldMk cId="2609290469" sldId="390"/>
        </pc:sldMkLst>
        <pc:spChg chg="mod">
          <ac:chgData name="Barzan, Cris" userId="05bfb314-49d0-4f78-becd-02ef2bab9821" providerId="ADAL" clId="{FA79246E-D63D-43AB-B976-15ABFF2373E7}" dt="2025-02-27T21:31:25.075" v="2096" actId="20577"/>
          <ac:spMkLst>
            <pc:docMk/>
            <pc:sldMk cId="2609290469" sldId="390"/>
            <ac:spMk id="2" creationId="{17EF03C2-D1DA-FA12-FC3E-BB135FFF2DCD}"/>
          </ac:spMkLst>
        </pc:spChg>
      </pc:sldChg>
      <pc:sldChg chg="modSp add mod">
        <pc:chgData name="Barzan, Cris" userId="05bfb314-49d0-4f78-becd-02ef2bab9821" providerId="ADAL" clId="{FA79246E-D63D-43AB-B976-15ABFF2373E7}" dt="2025-02-27T22:03:21.869" v="2130" actId="5793"/>
        <pc:sldMkLst>
          <pc:docMk/>
          <pc:sldMk cId="1375897562" sldId="391"/>
        </pc:sldMkLst>
        <pc:spChg chg="mod">
          <ac:chgData name="Barzan, Cris" userId="05bfb314-49d0-4f78-becd-02ef2bab9821" providerId="ADAL" clId="{FA79246E-D63D-43AB-B976-15ABFF2373E7}" dt="2025-02-27T22:03:21.869" v="2130" actId="5793"/>
          <ac:spMkLst>
            <pc:docMk/>
            <pc:sldMk cId="1375897562" sldId="391"/>
            <ac:spMk id="3" creationId="{BD3B0C3B-0A3F-FBD5-6638-23739C189430}"/>
          </ac:spMkLst>
        </pc:spChg>
      </pc:sldChg>
      <pc:sldChg chg="modSp new mod modAnim modNotesTx">
        <pc:chgData name="Barzan, Cris" userId="05bfb314-49d0-4f78-becd-02ef2bab9821" providerId="ADAL" clId="{FA79246E-D63D-43AB-B976-15ABFF2373E7}" dt="2025-03-07T00:06:52.873" v="12471"/>
        <pc:sldMkLst>
          <pc:docMk/>
          <pc:sldMk cId="704919744" sldId="392"/>
        </pc:sldMkLst>
        <pc:spChg chg="mod">
          <ac:chgData name="Barzan, Cris" userId="05bfb314-49d0-4f78-becd-02ef2bab9821" providerId="ADAL" clId="{FA79246E-D63D-43AB-B976-15ABFF2373E7}" dt="2025-02-27T22:04:38.538" v="2152" actId="313"/>
          <ac:spMkLst>
            <pc:docMk/>
            <pc:sldMk cId="704919744" sldId="392"/>
            <ac:spMk id="2" creationId="{8CF8589A-4571-504D-2E87-5EE1CFA8DD82}"/>
          </ac:spMkLst>
        </pc:spChg>
        <pc:spChg chg="mod">
          <ac:chgData name="Barzan, Cris" userId="05bfb314-49d0-4f78-becd-02ef2bab9821" providerId="ADAL" clId="{FA79246E-D63D-43AB-B976-15ABFF2373E7}" dt="2025-02-27T22:04:32.081" v="2151" actId="5793"/>
          <ac:spMkLst>
            <pc:docMk/>
            <pc:sldMk cId="704919744" sldId="392"/>
            <ac:spMk id="3" creationId="{60682652-5145-DD03-0385-239B720A8351}"/>
          </ac:spMkLst>
        </pc:spChg>
      </pc:sldChg>
      <pc:sldChg chg="modSp add mod modAnim">
        <pc:chgData name="Barzan, Cris" userId="05bfb314-49d0-4f78-becd-02ef2bab9821" providerId="ADAL" clId="{FA79246E-D63D-43AB-B976-15ABFF2373E7}" dt="2025-03-07T00:07:11.647" v="12473" actId="6549"/>
        <pc:sldMkLst>
          <pc:docMk/>
          <pc:sldMk cId="3588452554" sldId="393"/>
        </pc:sldMkLst>
        <pc:spChg chg="mod">
          <ac:chgData name="Barzan, Cris" userId="05bfb314-49d0-4f78-becd-02ef2bab9821" providerId="ADAL" clId="{FA79246E-D63D-43AB-B976-15ABFF2373E7}" dt="2025-03-07T00:07:11.647" v="12473" actId="6549"/>
          <ac:spMkLst>
            <pc:docMk/>
            <pc:sldMk cId="3588452554" sldId="393"/>
            <ac:spMk id="3" creationId="{60682652-5145-DD03-0385-239B720A8351}"/>
          </ac:spMkLst>
        </pc:spChg>
      </pc:sldChg>
      <pc:sldChg chg="modSp new mod modAnim">
        <pc:chgData name="Barzan, Cris" userId="05bfb314-49d0-4f78-becd-02ef2bab9821" providerId="ADAL" clId="{FA79246E-D63D-43AB-B976-15ABFF2373E7}" dt="2025-03-07T00:07:53.187" v="12476"/>
        <pc:sldMkLst>
          <pc:docMk/>
          <pc:sldMk cId="314684160" sldId="394"/>
        </pc:sldMkLst>
        <pc:spChg chg="mod">
          <ac:chgData name="Barzan, Cris" userId="05bfb314-49d0-4f78-becd-02ef2bab9821" providerId="ADAL" clId="{FA79246E-D63D-43AB-B976-15ABFF2373E7}" dt="2025-02-27T22:30:52.141" v="2271" actId="20577"/>
          <ac:spMkLst>
            <pc:docMk/>
            <pc:sldMk cId="314684160" sldId="394"/>
            <ac:spMk id="2" creationId="{AF7DF781-E7F6-AE26-750D-A5A6B0428B23}"/>
          </ac:spMkLst>
        </pc:spChg>
        <pc:spChg chg="mod">
          <ac:chgData name="Barzan, Cris" userId="05bfb314-49d0-4f78-becd-02ef2bab9821" providerId="ADAL" clId="{FA79246E-D63D-43AB-B976-15ABFF2373E7}" dt="2025-02-27T22:31:43.355" v="2273" actId="15"/>
          <ac:spMkLst>
            <pc:docMk/>
            <pc:sldMk cId="314684160" sldId="394"/>
            <ac:spMk id="3" creationId="{74EEFDB5-FC09-11FC-113F-F9202A35559E}"/>
          </ac:spMkLst>
        </pc:spChg>
      </pc:sldChg>
      <pc:sldChg chg="modSp add del mod">
        <pc:chgData name="Barzan, Cris" userId="05bfb314-49d0-4f78-becd-02ef2bab9821" providerId="ADAL" clId="{FA79246E-D63D-43AB-B976-15ABFF2373E7}" dt="2025-02-27T22:23:40.788" v="2235" actId="47"/>
        <pc:sldMkLst>
          <pc:docMk/>
          <pc:sldMk cId="348473518" sldId="394"/>
        </pc:sldMkLst>
        <pc:spChg chg="mod">
          <ac:chgData name="Barzan, Cris" userId="05bfb314-49d0-4f78-becd-02ef2bab9821" providerId="ADAL" clId="{FA79246E-D63D-43AB-B976-15ABFF2373E7}" dt="2025-02-27T22:06:27.342" v="2159" actId="20577"/>
          <ac:spMkLst>
            <pc:docMk/>
            <pc:sldMk cId="348473518" sldId="394"/>
            <ac:spMk id="2" creationId="{8CF8589A-4571-504D-2E87-5EE1CFA8DD82}"/>
          </ac:spMkLst>
        </pc:spChg>
      </pc:sldChg>
      <pc:sldChg chg="modSp new mod modAnim">
        <pc:chgData name="Barzan, Cris" userId="05bfb314-49d0-4f78-becd-02ef2bab9821" providerId="ADAL" clId="{FA79246E-D63D-43AB-B976-15ABFF2373E7}" dt="2025-03-07T00:08:34.936" v="12482"/>
        <pc:sldMkLst>
          <pc:docMk/>
          <pc:sldMk cId="435941325" sldId="395"/>
        </pc:sldMkLst>
        <pc:spChg chg="mod">
          <ac:chgData name="Barzan, Cris" userId="05bfb314-49d0-4f78-becd-02ef2bab9821" providerId="ADAL" clId="{FA79246E-D63D-43AB-B976-15ABFF2373E7}" dt="2025-02-27T22:46:21.048" v="2310"/>
          <ac:spMkLst>
            <pc:docMk/>
            <pc:sldMk cId="435941325" sldId="395"/>
            <ac:spMk id="2" creationId="{C30E3CFB-9FAF-496B-FA43-03C0A118A709}"/>
          </ac:spMkLst>
        </pc:spChg>
        <pc:spChg chg="mod">
          <ac:chgData name="Barzan, Cris" userId="05bfb314-49d0-4f78-becd-02ef2bab9821" providerId="ADAL" clId="{FA79246E-D63D-43AB-B976-15ABFF2373E7}" dt="2025-02-27T22:50:40.918" v="2542" actId="313"/>
          <ac:spMkLst>
            <pc:docMk/>
            <pc:sldMk cId="435941325" sldId="395"/>
            <ac:spMk id="3" creationId="{B7E4E1C7-3AF9-EAFF-1D46-653C52A7DCA2}"/>
          </ac:spMkLst>
        </pc:spChg>
      </pc:sldChg>
      <pc:sldChg chg="modSp new mod modNotesTx">
        <pc:chgData name="Barzan, Cris" userId="05bfb314-49d0-4f78-becd-02ef2bab9821" providerId="ADAL" clId="{FA79246E-D63D-43AB-B976-15ABFF2373E7}" dt="2025-02-27T22:57:06.777" v="2636" actId="2711"/>
        <pc:sldMkLst>
          <pc:docMk/>
          <pc:sldMk cId="857740356" sldId="396"/>
        </pc:sldMkLst>
        <pc:spChg chg="mod">
          <ac:chgData name="Barzan, Cris" userId="05bfb314-49d0-4f78-becd-02ef2bab9821" providerId="ADAL" clId="{FA79246E-D63D-43AB-B976-15ABFF2373E7}" dt="2025-02-27T22:50:36.501" v="2541"/>
          <ac:spMkLst>
            <pc:docMk/>
            <pc:sldMk cId="857740356" sldId="396"/>
            <ac:spMk id="2" creationId="{A82E66E2-B082-5FE5-748D-FD754D71416C}"/>
          </ac:spMkLst>
        </pc:spChg>
        <pc:spChg chg="mod">
          <ac:chgData name="Barzan, Cris" userId="05bfb314-49d0-4f78-becd-02ef2bab9821" providerId="ADAL" clId="{FA79246E-D63D-43AB-B976-15ABFF2373E7}" dt="2025-02-27T22:57:06.777" v="2636" actId="2711"/>
          <ac:spMkLst>
            <pc:docMk/>
            <pc:sldMk cId="857740356" sldId="396"/>
            <ac:spMk id="3" creationId="{0A49E8BD-98C2-63B7-C635-9C99F95DAF33}"/>
          </ac:spMkLst>
        </pc:spChg>
      </pc:sldChg>
      <pc:sldChg chg="modSp new mod modAnim modNotesTx">
        <pc:chgData name="Barzan, Cris" userId="05bfb314-49d0-4f78-becd-02ef2bab9821" providerId="ADAL" clId="{FA79246E-D63D-43AB-B976-15ABFF2373E7}" dt="2025-03-07T00:09:36.190" v="12484"/>
        <pc:sldMkLst>
          <pc:docMk/>
          <pc:sldMk cId="4246564309" sldId="397"/>
        </pc:sldMkLst>
        <pc:spChg chg="mod">
          <ac:chgData name="Barzan, Cris" userId="05bfb314-49d0-4f78-becd-02ef2bab9821" providerId="ADAL" clId="{FA79246E-D63D-43AB-B976-15ABFF2373E7}" dt="2025-02-27T22:50:59.484" v="2546"/>
          <ac:spMkLst>
            <pc:docMk/>
            <pc:sldMk cId="4246564309" sldId="397"/>
            <ac:spMk id="2" creationId="{F98372AC-E21F-E6D4-AC6F-3C947CCBECDC}"/>
          </ac:spMkLst>
        </pc:spChg>
        <pc:spChg chg="mod">
          <ac:chgData name="Barzan, Cris" userId="05bfb314-49d0-4f78-becd-02ef2bab9821" providerId="ADAL" clId="{FA79246E-D63D-43AB-B976-15ABFF2373E7}" dt="2025-02-27T23:06:59.561" v="2807" actId="6549"/>
          <ac:spMkLst>
            <pc:docMk/>
            <pc:sldMk cId="4246564309" sldId="397"/>
            <ac:spMk id="3" creationId="{DB1A39CB-6B11-EC1B-D2FA-41416A5D41D5}"/>
          </ac:spMkLst>
        </pc:spChg>
      </pc:sldChg>
      <pc:sldChg chg="modSp new mod ord modAnim modNotesTx">
        <pc:chgData name="Barzan, Cris" userId="05bfb314-49d0-4f78-becd-02ef2bab9821" providerId="ADAL" clId="{FA79246E-D63D-43AB-B976-15ABFF2373E7}" dt="2025-03-07T00:09:28.709" v="12483"/>
        <pc:sldMkLst>
          <pc:docMk/>
          <pc:sldMk cId="1529335203" sldId="398"/>
        </pc:sldMkLst>
        <pc:spChg chg="mod">
          <ac:chgData name="Barzan, Cris" userId="05bfb314-49d0-4f78-becd-02ef2bab9821" providerId="ADAL" clId="{FA79246E-D63D-43AB-B976-15ABFF2373E7}" dt="2025-02-27T22:50:45.312" v="2543"/>
          <ac:spMkLst>
            <pc:docMk/>
            <pc:sldMk cId="1529335203" sldId="398"/>
            <ac:spMk id="2" creationId="{90E5C3F8-24F8-AD3A-FD3E-0BC113546A67}"/>
          </ac:spMkLst>
        </pc:spChg>
        <pc:spChg chg="mod">
          <ac:chgData name="Barzan, Cris" userId="05bfb314-49d0-4f78-becd-02ef2bab9821" providerId="ADAL" clId="{FA79246E-D63D-43AB-B976-15ABFF2373E7}" dt="2025-02-27T22:58:25.312" v="2647" actId="113"/>
          <ac:spMkLst>
            <pc:docMk/>
            <pc:sldMk cId="1529335203" sldId="398"/>
            <ac:spMk id="3" creationId="{C4986D79-0017-5922-D4F7-33DCC64B650A}"/>
          </ac:spMkLst>
        </pc:spChg>
      </pc:sldChg>
      <pc:sldChg chg="modSp new mod modAnim modNotesTx">
        <pc:chgData name="Barzan, Cris" userId="05bfb314-49d0-4f78-becd-02ef2bab9821" providerId="ADAL" clId="{FA79246E-D63D-43AB-B976-15ABFF2373E7}" dt="2025-03-07T00:09:54.014" v="12486"/>
        <pc:sldMkLst>
          <pc:docMk/>
          <pc:sldMk cId="2134695714" sldId="399"/>
        </pc:sldMkLst>
        <pc:spChg chg="mod">
          <ac:chgData name="Barzan, Cris" userId="05bfb314-49d0-4f78-becd-02ef2bab9821" providerId="ADAL" clId="{FA79246E-D63D-43AB-B976-15ABFF2373E7}" dt="2025-02-27T22:51:07.043" v="2547"/>
          <ac:spMkLst>
            <pc:docMk/>
            <pc:sldMk cId="2134695714" sldId="399"/>
            <ac:spMk id="2" creationId="{CFA5A628-4363-E4AB-D78F-38CE994DC024}"/>
          </ac:spMkLst>
        </pc:spChg>
        <pc:spChg chg="mod">
          <ac:chgData name="Barzan, Cris" userId="05bfb314-49d0-4f78-becd-02ef2bab9821" providerId="ADAL" clId="{FA79246E-D63D-43AB-B976-15ABFF2373E7}" dt="2025-02-27T23:12:46.121" v="2896" actId="113"/>
          <ac:spMkLst>
            <pc:docMk/>
            <pc:sldMk cId="2134695714" sldId="399"/>
            <ac:spMk id="3" creationId="{0D7E9BF5-A7C0-10D7-40C1-34593A2B8B13}"/>
          </ac:spMkLst>
        </pc:spChg>
      </pc:sldChg>
      <pc:sldChg chg="modSp new mod modAnim">
        <pc:chgData name="Barzan, Cris" userId="05bfb314-49d0-4f78-becd-02ef2bab9821" providerId="ADAL" clId="{FA79246E-D63D-43AB-B976-15ABFF2373E7}" dt="2025-03-07T00:10:26.171" v="12487"/>
        <pc:sldMkLst>
          <pc:docMk/>
          <pc:sldMk cId="2731391018" sldId="400"/>
        </pc:sldMkLst>
        <pc:spChg chg="mod">
          <ac:chgData name="Barzan, Cris" userId="05bfb314-49d0-4f78-becd-02ef2bab9821" providerId="ADAL" clId="{FA79246E-D63D-43AB-B976-15ABFF2373E7}" dt="2025-02-27T22:51:15.979" v="2548"/>
          <ac:spMkLst>
            <pc:docMk/>
            <pc:sldMk cId="2731391018" sldId="400"/>
            <ac:spMk id="2" creationId="{90DA3985-AE73-B0E5-77E4-9C7E9BFA9512}"/>
          </ac:spMkLst>
        </pc:spChg>
        <pc:spChg chg="mod">
          <ac:chgData name="Barzan, Cris" userId="05bfb314-49d0-4f78-becd-02ef2bab9821" providerId="ADAL" clId="{FA79246E-D63D-43AB-B976-15ABFF2373E7}" dt="2025-02-27T23:17:00.684" v="3080" actId="2710"/>
          <ac:spMkLst>
            <pc:docMk/>
            <pc:sldMk cId="2731391018" sldId="400"/>
            <ac:spMk id="3" creationId="{3C730470-BB41-AAD7-04C3-B567876810B5}"/>
          </ac:spMkLst>
        </pc:spChg>
      </pc:sldChg>
      <pc:sldChg chg="modSp add mod modNotesTx">
        <pc:chgData name="Barzan, Cris" userId="05bfb314-49d0-4f78-becd-02ef2bab9821" providerId="ADAL" clId="{FA79246E-D63D-43AB-B976-15ABFF2373E7}" dt="2025-02-27T22:57:11.740" v="2637" actId="2711"/>
        <pc:sldMkLst>
          <pc:docMk/>
          <pc:sldMk cId="1171478474" sldId="401"/>
        </pc:sldMkLst>
        <pc:spChg chg="mod">
          <ac:chgData name="Barzan, Cris" userId="05bfb314-49d0-4f78-becd-02ef2bab9821" providerId="ADAL" clId="{FA79246E-D63D-43AB-B976-15ABFF2373E7}" dt="2025-02-27T22:57:11.740" v="2637" actId="2711"/>
          <ac:spMkLst>
            <pc:docMk/>
            <pc:sldMk cId="1171478474" sldId="401"/>
            <ac:spMk id="3" creationId="{0A49E8BD-98C2-63B7-C635-9C99F95DAF33}"/>
          </ac:spMkLst>
        </pc:spChg>
      </pc:sldChg>
      <pc:sldChg chg="modSp add mod modNotesTx">
        <pc:chgData name="Barzan, Cris" userId="05bfb314-49d0-4f78-becd-02ef2bab9821" providerId="ADAL" clId="{FA79246E-D63D-43AB-B976-15ABFF2373E7}" dt="2025-02-27T22:57:16.523" v="2638" actId="2711"/>
        <pc:sldMkLst>
          <pc:docMk/>
          <pc:sldMk cId="564175352" sldId="402"/>
        </pc:sldMkLst>
        <pc:spChg chg="mod">
          <ac:chgData name="Barzan, Cris" userId="05bfb314-49d0-4f78-becd-02ef2bab9821" providerId="ADAL" clId="{FA79246E-D63D-43AB-B976-15ABFF2373E7}" dt="2025-02-27T22:57:16.523" v="2638" actId="2711"/>
          <ac:spMkLst>
            <pc:docMk/>
            <pc:sldMk cId="564175352" sldId="402"/>
            <ac:spMk id="3" creationId="{0A49E8BD-98C2-63B7-C635-9C99F95DAF33}"/>
          </ac:spMkLst>
        </pc:spChg>
      </pc:sldChg>
      <pc:sldChg chg="add del">
        <pc:chgData name="Barzan, Cris" userId="05bfb314-49d0-4f78-becd-02ef2bab9821" providerId="ADAL" clId="{FA79246E-D63D-43AB-B976-15ABFF2373E7}" dt="2025-02-27T22:54:21.494" v="2573" actId="47"/>
        <pc:sldMkLst>
          <pc:docMk/>
          <pc:sldMk cId="1282029686" sldId="402"/>
        </pc:sldMkLst>
      </pc:sldChg>
      <pc:sldChg chg="modSp add mod modAnim modNotesTx">
        <pc:chgData name="Barzan, Cris" userId="05bfb314-49d0-4f78-becd-02ef2bab9821" providerId="ADAL" clId="{FA79246E-D63D-43AB-B976-15ABFF2373E7}" dt="2025-03-07T00:09:46.883" v="12485"/>
        <pc:sldMkLst>
          <pc:docMk/>
          <pc:sldMk cId="2503879302" sldId="403"/>
        </pc:sldMkLst>
        <pc:spChg chg="mod">
          <ac:chgData name="Barzan, Cris" userId="05bfb314-49d0-4f78-becd-02ef2bab9821" providerId="ADAL" clId="{FA79246E-D63D-43AB-B976-15ABFF2373E7}" dt="2025-02-27T23:06:52.622" v="2806" actId="313"/>
          <ac:spMkLst>
            <pc:docMk/>
            <pc:sldMk cId="2503879302" sldId="403"/>
            <ac:spMk id="3" creationId="{DB1A39CB-6B11-EC1B-D2FA-41416A5D41D5}"/>
          </ac:spMkLst>
        </pc:spChg>
      </pc:sldChg>
      <pc:sldChg chg="add del">
        <pc:chgData name="Barzan, Cris" userId="05bfb314-49d0-4f78-becd-02ef2bab9821" providerId="ADAL" clId="{FA79246E-D63D-43AB-B976-15ABFF2373E7}" dt="2025-02-27T22:54:18.553" v="2571"/>
        <pc:sldMkLst>
          <pc:docMk/>
          <pc:sldMk cId="3532189618" sldId="403"/>
        </pc:sldMkLst>
      </pc:sldChg>
      <pc:sldChg chg="modSp new mod modAnim">
        <pc:chgData name="Barzan, Cris" userId="05bfb314-49d0-4f78-becd-02ef2bab9821" providerId="ADAL" clId="{FA79246E-D63D-43AB-B976-15ABFF2373E7}" dt="2025-03-07T00:11:35.678" v="12495"/>
        <pc:sldMkLst>
          <pc:docMk/>
          <pc:sldMk cId="2275886214" sldId="404"/>
        </pc:sldMkLst>
        <pc:spChg chg="mod">
          <ac:chgData name="Barzan, Cris" userId="05bfb314-49d0-4f78-becd-02ef2bab9821" providerId="ADAL" clId="{FA79246E-D63D-43AB-B976-15ABFF2373E7}" dt="2025-02-28T20:50:32.306" v="4560" actId="20577"/>
          <ac:spMkLst>
            <pc:docMk/>
            <pc:sldMk cId="2275886214" sldId="404"/>
            <ac:spMk id="2" creationId="{DAE158EB-6D9D-312E-72D9-7B49A09446B1}"/>
          </ac:spMkLst>
        </pc:spChg>
        <pc:spChg chg="mod">
          <ac:chgData name="Barzan, Cris" userId="05bfb314-49d0-4f78-becd-02ef2bab9821" providerId="ADAL" clId="{FA79246E-D63D-43AB-B976-15ABFF2373E7}" dt="2025-02-28T20:53:28.358" v="4718" actId="15"/>
          <ac:spMkLst>
            <pc:docMk/>
            <pc:sldMk cId="2275886214" sldId="404"/>
            <ac:spMk id="3" creationId="{A92244EE-CCFE-64F7-D05D-5D56DDADDA84}"/>
          </ac:spMkLst>
        </pc:spChg>
      </pc:sldChg>
      <pc:sldChg chg="modSp add mod modAnim">
        <pc:chgData name="Barzan, Cris" userId="05bfb314-49d0-4f78-becd-02ef2bab9821" providerId="ADAL" clId="{FA79246E-D63D-43AB-B976-15ABFF2373E7}" dt="2025-03-07T00:12:38.041" v="12506"/>
        <pc:sldMkLst>
          <pc:docMk/>
          <pc:sldMk cId="3703375844" sldId="405"/>
        </pc:sldMkLst>
        <pc:spChg chg="mod">
          <ac:chgData name="Barzan, Cris" userId="05bfb314-49d0-4f78-becd-02ef2bab9821" providerId="ADAL" clId="{FA79246E-D63D-43AB-B976-15ABFF2373E7}" dt="2025-02-28T21:24:57.086" v="5395" actId="6549"/>
          <ac:spMkLst>
            <pc:docMk/>
            <pc:sldMk cId="3703375844" sldId="405"/>
            <ac:spMk id="3" creationId="{4575538A-FA49-00D9-665D-6FBAC3AC25F6}"/>
          </ac:spMkLst>
        </pc:spChg>
      </pc:sldChg>
      <pc:sldChg chg="modSp add mod modAnim">
        <pc:chgData name="Barzan, Cris" userId="05bfb314-49d0-4f78-becd-02ef2bab9821" providerId="ADAL" clId="{FA79246E-D63D-43AB-B976-15ABFF2373E7}" dt="2025-03-07T00:13:01.035" v="12513"/>
        <pc:sldMkLst>
          <pc:docMk/>
          <pc:sldMk cId="326638634" sldId="406"/>
        </pc:sldMkLst>
        <pc:spChg chg="mod">
          <ac:chgData name="Barzan, Cris" userId="05bfb314-49d0-4f78-becd-02ef2bab9821" providerId="ADAL" clId="{FA79246E-D63D-43AB-B976-15ABFF2373E7}" dt="2025-02-28T21:25:38.529" v="5506" actId="255"/>
          <ac:spMkLst>
            <pc:docMk/>
            <pc:sldMk cId="326638634" sldId="406"/>
            <ac:spMk id="3" creationId="{4575538A-FA49-00D9-665D-6FBAC3AC25F6}"/>
          </ac:spMkLst>
        </pc:spChg>
      </pc:sldChg>
      <pc:sldChg chg="modSp add mod modAnim">
        <pc:chgData name="Barzan, Cris" userId="05bfb314-49d0-4f78-becd-02ef2bab9821" providerId="ADAL" clId="{FA79246E-D63D-43AB-B976-15ABFF2373E7}" dt="2025-03-07T00:13:25.626" v="12520"/>
        <pc:sldMkLst>
          <pc:docMk/>
          <pc:sldMk cId="3680048727" sldId="407"/>
        </pc:sldMkLst>
        <pc:spChg chg="mod">
          <ac:chgData name="Barzan, Cris" userId="05bfb314-49d0-4f78-becd-02ef2bab9821" providerId="ADAL" clId="{FA79246E-D63D-43AB-B976-15ABFF2373E7}" dt="2025-02-28T21:26:13.985" v="5615" actId="255"/>
          <ac:spMkLst>
            <pc:docMk/>
            <pc:sldMk cId="3680048727" sldId="407"/>
            <ac:spMk id="3" creationId="{4575538A-FA49-00D9-665D-6FBAC3AC25F6}"/>
          </ac:spMkLst>
        </pc:spChg>
      </pc:sldChg>
      <pc:sldChg chg="modSp new mod">
        <pc:chgData name="Barzan, Cris" userId="05bfb314-49d0-4f78-becd-02ef2bab9821" providerId="ADAL" clId="{FA79246E-D63D-43AB-B976-15ABFF2373E7}" dt="2025-02-28T21:36:28.043" v="5758" actId="255"/>
        <pc:sldMkLst>
          <pc:docMk/>
          <pc:sldMk cId="1457744568" sldId="408"/>
        </pc:sldMkLst>
        <pc:spChg chg="mod">
          <ac:chgData name="Barzan, Cris" userId="05bfb314-49d0-4f78-becd-02ef2bab9821" providerId="ADAL" clId="{FA79246E-D63D-43AB-B976-15ABFF2373E7}" dt="2025-02-28T21:36:07.339" v="5690" actId="20577"/>
          <ac:spMkLst>
            <pc:docMk/>
            <pc:sldMk cId="1457744568" sldId="408"/>
            <ac:spMk id="2" creationId="{5B7E2384-1722-A56C-0638-56114DF5266E}"/>
          </ac:spMkLst>
        </pc:spChg>
        <pc:spChg chg="mod">
          <ac:chgData name="Barzan, Cris" userId="05bfb314-49d0-4f78-becd-02ef2bab9821" providerId="ADAL" clId="{FA79246E-D63D-43AB-B976-15ABFF2373E7}" dt="2025-02-28T21:36:28.043" v="5758" actId="255"/>
          <ac:spMkLst>
            <pc:docMk/>
            <pc:sldMk cId="1457744568" sldId="408"/>
            <ac:spMk id="3" creationId="{19D88467-630B-83B6-2C98-ACEB38170C6E}"/>
          </ac:spMkLst>
        </pc:spChg>
      </pc:sldChg>
      <pc:sldChg chg="modSp add mod ord">
        <pc:chgData name="Barzan, Cris" userId="05bfb314-49d0-4f78-becd-02ef2bab9821" providerId="ADAL" clId="{FA79246E-D63D-43AB-B976-15ABFF2373E7}" dt="2025-02-28T21:38:17.293" v="6122"/>
        <pc:sldMkLst>
          <pc:docMk/>
          <pc:sldMk cId="4111389691" sldId="409"/>
        </pc:sldMkLst>
        <pc:spChg chg="mod">
          <ac:chgData name="Barzan, Cris" userId="05bfb314-49d0-4f78-becd-02ef2bab9821" providerId="ADAL" clId="{FA79246E-D63D-43AB-B976-15ABFF2373E7}" dt="2025-02-28T21:38:10.187" v="6119" actId="2710"/>
          <ac:spMkLst>
            <pc:docMk/>
            <pc:sldMk cId="4111389691" sldId="409"/>
            <ac:spMk id="3" creationId="{19D88467-630B-83B6-2C98-ACEB38170C6E}"/>
          </ac:spMkLst>
        </pc:spChg>
      </pc:sldChg>
      <pc:sldChg chg="modSp add mod ord">
        <pc:chgData name="Barzan, Cris" userId="05bfb314-49d0-4f78-becd-02ef2bab9821" providerId="ADAL" clId="{FA79246E-D63D-43AB-B976-15ABFF2373E7}" dt="2025-02-28T21:40:11.033" v="6171" actId="20577"/>
        <pc:sldMkLst>
          <pc:docMk/>
          <pc:sldMk cId="4229881546" sldId="410"/>
        </pc:sldMkLst>
        <pc:spChg chg="mod">
          <ac:chgData name="Barzan, Cris" userId="05bfb314-49d0-4f78-becd-02ef2bab9821" providerId="ADAL" clId="{FA79246E-D63D-43AB-B976-15ABFF2373E7}" dt="2025-02-28T21:40:11.033" v="6171" actId="20577"/>
          <ac:spMkLst>
            <pc:docMk/>
            <pc:sldMk cId="4229881546" sldId="410"/>
            <ac:spMk id="3" creationId="{19D88467-630B-83B6-2C98-ACEB38170C6E}"/>
          </ac:spMkLst>
        </pc:spChg>
      </pc:sldChg>
      <pc:sldChg chg="modSp new mod">
        <pc:chgData name="Barzan, Cris" userId="05bfb314-49d0-4f78-becd-02ef2bab9821" providerId="ADAL" clId="{FA79246E-D63D-43AB-B976-15ABFF2373E7}" dt="2025-02-28T21:53:53.082" v="6523" actId="20577"/>
        <pc:sldMkLst>
          <pc:docMk/>
          <pc:sldMk cId="262993368" sldId="411"/>
        </pc:sldMkLst>
        <pc:spChg chg="mod">
          <ac:chgData name="Barzan, Cris" userId="05bfb314-49d0-4f78-becd-02ef2bab9821" providerId="ADAL" clId="{FA79246E-D63D-43AB-B976-15ABFF2373E7}" dt="2025-02-28T21:40:20.966" v="6173"/>
          <ac:spMkLst>
            <pc:docMk/>
            <pc:sldMk cId="262993368" sldId="411"/>
            <ac:spMk id="2" creationId="{31C385CB-24D4-9D16-87DA-8972B01AA29D}"/>
          </ac:spMkLst>
        </pc:spChg>
        <pc:spChg chg="mod">
          <ac:chgData name="Barzan, Cris" userId="05bfb314-49d0-4f78-becd-02ef2bab9821" providerId="ADAL" clId="{FA79246E-D63D-43AB-B976-15ABFF2373E7}" dt="2025-02-28T21:53:53.082" v="6523" actId="20577"/>
          <ac:spMkLst>
            <pc:docMk/>
            <pc:sldMk cId="262993368" sldId="411"/>
            <ac:spMk id="3" creationId="{E227F7E2-F32A-D2C9-7787-7A805F0A3BCA}"/>
          </ac:spMkLst>
        </pc:spChg>
      </pc:sldChg>
      <pc:sldChg chg="modSp new mod">
        <pc:chgData name="Barzan, Cris" userId="05bfb314-49d0-4f78-becd-02ef2bab9821" providerId="ADAL" clId="{FA79246E-D63D-43AB-B976-15ABFF2373E7}" dt="2025-02-28T22:34:03.847" v="7477" actId="20577"/>
        <pc:sldMkLst>
          <pc:docMk/>
          <pc:sldMk cId="2926467490" sldId="412"/>
        </pc:sldMkLst>
        <pc:spChg chg="mod">
          <ac:chgData name="Barzan, Cris" userId="05bfb314-49d0-4f78-becd-02ef2bab9821" providerId="ADAL" clId="{FA79246E-D63D-43AB-B976-15ABFF2373E7}" dt="2025-02-28T22:17:41.674" v="7094" actId="20577"/>
          <ac:spMkLst>
            <pc:docMk/>
            <pc:sldMk cId="2926467490" sldId="412"/>
            <ac:spMk id="2" creationId="{A15394C7-30A0-126B-313B-4EA2922392D2}"/>
          </ac:spMkLst>
        </pc:spChg>
        <pc:spChg chg="mod">
          <ac:chgData name="Barzan, Cris" userId="05bfb314-49d0-4f78-becd-02ef2bab9821" providerId="ADAL" clId="{FA79246E-D63D-43AB-B976-15ABFF2373E7}" dt="2025-02-28T22:34:03.847" v="7477" actId="20577"/>
          <ac:spMkLst>
            <pc:docMk/>
            <pc:sldMk cId="2926467490" sldId="412"/>
            <ac:spMk id="3" creationId="{CC5F7C7F-BFC8-818A-A9D7-06BCD608DFC3}"/>
          </ac:spMkLst>
        </pc:spChg>
      </pc:sldChg>
      <pc:sldChg chg="modSp new mod">
        <pc:chgData name="Barzan, Cris" userId="05bfb314-49d0-4f78-becd-02ef2bab9821" providerId="ADAL" clId="{FA79246E-D63D-43AB-B976-15ABFF2373E7}" dt="2025-02-28T22:38:25.387" v="7835" actId="6549"/>
        <pc:sldMkLst>
          <pc:docMk/>
          <pc:sldMk cId="98279997" sldId="413"/>
        </pc:sldMkLst>
        <pc:spChg chg="mod">
          <ac:chgData name="Barzan, Cris" userId="05bfb314-49d0-4f78-becd-02ef2bab9821" providerId="ADAL" clId="{FA79246E-D63D-43AB-B976-15ABFF2373E7}" dt="2025-02-28T22:17:52.021" v="7130" actId="20577"/>
          <ac:spMkLst>
            <pc:docMk/>
            <pc:sldMk cId="98279997" sldId="413"/>
            <ac:spMk id="2" creationId="{7A2280DC-1566-D861-9BFF-4857D41DEF2F}"/>
          </ac:spMkLst>
        </pc:spChg>
        <pc:spChg chg="mod">
          <ac:chgData name="Barzan, Cris" userId="05bfb314-49d0-4f78-becd-02ef2bab9821" providerId="ADAL" clId="{FA79246E-D63D-43AB-B976-15ABFF2373E7}" dt="2025-02-28T22:38:25.387" v="7835" actId="6549"/>
          <ac:spMkLst>
            <pc:docMk/>
            <pc:sldMk cId="98279997" sldId="413"/>
            <ac:spMk id="3" creationId="{48DC023D-AE90-1429-5CEF-13EEDDF9173B}"/>
          </ac:spMkLst>
        </pc:spChg>
      </pc:sldChg>
      <pc:sldChg chg="new del">
        <pc:chgData name="Barzan, Cris" userId="05bfb314-49d0-4f78-becd-02ef2bab9821" providerId="ADAL" clId="{FA79246E-D63D-43AB-B976-15ABFF2373E7}" dt="2025-02-28T22:47:23.906" v="7893" actId="47"/>
        <pc:sldMkLst>
          <pc:docMk/>
          <pc:sldMk cId="1105074314" sldId="414"/>
        </pc:sldMkLst>
      </pc:sldChg>
      <pc:sldChg chg="modSp add mod ord modAnim">
        <pc:chgData name="Barzan, Cris" userId="05bfb314-49d0-4f78-becd-02ef2bab9821" providerId="ADAL" clId="{FA79246E-D63D-43AB-B976-15ABFF2373E7}" dt="2025-03-07T00:10:58.223" v="12491"/>
        <pc:sldMkLst>
          <pc:docMk/>
          <pc:sldMk cId="332150190" sldId="415"/>
        </pc:sldMkLst>
        <pc:spChg chg="mod">
          <ac:chgData name="Barzan, Cris" userId="05bfb314-49d0-4f78-becd-02ef2bab9821" providerId="ADAL" clId="{FA79246E-D63D-43AB-B976-15ABFF2373E7}" dt="2025-02-28T23:18:29.965" v="9933" actId="20577"/>
          <ac:spMkLst>
            <pc:docMk/>
            <pc:sldMk cId="332150190" sldId="415"/>
            <ac:spMk id="3" creationId="{AD4DD3DC-6178-E04D-D62D-164504653A7F}"/>
          </ac:spMkLst>
        </pc:spChg>
      </pc:sldChg>
      <pc:sldChg chg="modSp new del mod">
        <pc:chgData name="Barzan, Cris" userId="05bfb314-49d0-4f78-becd-02ef2bab9821" providerId="ADAL" clId="{FA79246E-D63D-43AB-B976-15ABFF2373E7}" dt="2025-02-28T23:47:18.848" v="12172" actId="47"/>
        <pc:sldMkLst>
          <pc:docMk/>
          <pc:sldMk cId="595998096" sldId="416"/>
        </pc:sldMkLst>
        <pc:spChg chg="mod">
          <ac:chgData name="Barzan, Cris" userId="05bfb314-49d0-4f78-becd-02ef2bab9821" providerId="ADAL" clId="{FA79246E-D63D-43AB-B976-15ABFF2373E7}" dt="2025-02-28T22:56:50.536" v="7994" actId="20577"/>
          <ac:spMkLst>
            <pc:docMk/>
            <pc:sldMk cId="595998096" sldId="416"/>
            <ac:spMk id="2" creationId="{9D3691CC-C6AA-42F3-B202-24843855F2DE}"/>
          </ac:spMkLst>
        </pc:spChg>
      </pc:sldChg>
      <pc:sldChg chg="modSp new mod">
        <pc:chgData name="Barzan, Cris" userId="05bfb314-49d0-4f78-becd-02ef2bab9821" providerId="ADAL" clId="{FA79246E-D63D-43AB-B976-15ABFF2373E7}" dt="2025-02-28T23:04:11.742" v="8599" actId="20577"/>
        <pc:sldMkLst>
          <pc:docMk/>
          <pc:sldMk cId="1959612114" sldId="417"/>
        </pc:sldMkLst>
        <pc:spChg chg="mod">
          <ac:chgData name="Barzan, Cris" userId="05bfb314-49d0-4f78-becd-02ef2bab9821" providerId="ADAL" clId="{FA79246E-D63D-43AB-B976-15ABFF2373E7}" dt="2025-02-28T23:04:11.742" v="8599" actId="20577"/>
          <ac:spMkLst>
            <pc:docMk/>
            <pc:sldMk cId="1959612114" sldId="417"/>
            <ac:spMk id="2" creationId="{D57B72D1-A3AF-1EBF-3F84-14940EB136AD}"/>
          </ac:spMkLst>
        </pc:spChg>
        <pc:spChg chg="mod">
          <ac:chgData name="Barzan, Cris" userId="05bfb314-49d0-4f78-becd-02ef2bab9821" providerId="ADAL" clId="{FA79246E-D63D-43AB-B976-15ABFF2373E7}" dt="2025-02-28T23:04:02.062" v="8597" actId="2710"/>
          <ac:spMkLst>
            <pc:docMk/>
            <pc:sldMk cId="1959612114" sldId="417"/>
            <ac:spMk id="3" creationId="{F2B95D28-7550-379E-3356-57C56A1937B3}"/>
          </ac:spMkLst>
        </pc:spChg>
      </pc:sldChg>
      <pc:sldChg chg="modSp add mod">
        <pc:chgData name="Barzan, Cris" userId="05bfb314-49d0-4f78-becd-02ef2bab9821" providerId="ADAL" clId="{FA79246E-D63D-43AB-B976-15ABFF2373E7}" dt="2025-02-28T23:05:40.944" v="8610" actId="255"/>
        <pc:sldMkLst>
          <pc:docMk/>
          <pc:sldMk cId="2578980980" sldId="418"/>
        </pc:sldMkLst>
        <pc:spChg chg="mod">
          <ac:chgData name="Barzan, Cris" userId="05bfb314-49d0-4f78-becd-02ef2bab9821" providerId="ADAL" clId="{FA79246E-D63D-43AB-B976-15ABFF2373E7}" dt="2025-02-28T23:05:40.944" v="8610" actId="255"/>
          <ac:spMkLst>
            <pc:docMk/>
            <pc:sldMk cId="2578980980" sldId="418"/>
            <ac:spMk id="3" creationId="{A6385A2D-FD95-77CD-CF9A-384727FF633D}"/>
          </ac:spMkLst>
        </pc:spChg>
      </pc:sldChg>
      <pc:sldChg chg="modSp add mod">
        <pc:chgData name="Barzan, Cris" userId="05bfb314-49d0-4f78-becd-02ef2bab9821" providerId="ADAL" clId="{FA79246E-D63D-43AB-B976-15ABFF2373E7}" dt="2025-02-28T23:10:01.265" v="9313" actId="2710"/>
        <pc:sldMkLst>
          <pc:docMk/>
          <pc:sldMk cId="2661784059" sldId="419"/>
        </pc:sldMkLst>
        <pc:spChg chg="mod">
          <ac:chgData name="Barzan, Cris" userId="05bfb314-49d0-4f78-becd-02ef2bab9821" providerId="ADAL" clId="{FA79246E-D63D-43AB-B976-15ABFF2373E7}" dt="2025-02-28T23:10:01.265" v="9313" actId="2710"/>
          <ac:spMkLst>
            <pc:docMk/>
            <pc:sldMk cId="2661784059" sldId="419"/>
            <ac:spMk id="3" creationId="{A6385A2D-FD95-77CD-CF9A-384727FF633D}"/>
          </ac:spMkLst>
        </pc:spChg>
      </pc:sldChg>
      <pc:sldChg chg="modSp add mod">
        <pc:chgData name="Barzan, Cris" userId="05bfb314-49d0-4f78-becd-02ef2bab9821" providerId="ADAL" clId="{FA79246E-D63D-43AB-B976-15ABFF2373E7}" dt="2025-02-28T23:14:08.853" v="9790" actId="20577"/>
        <pc:sldMkLst>
          <pc:docMk/>
          <pc:sldMk cId="694570835" sldId="420"/>
        </pc:sldMkLst>
        <pc:spChg chg="mod">
          <ac:chgData name="Barzan, Cris" userId="05bfb314-49d0-4f78-becd-02ef2bab9821" providerId="ADAL" clId="{FA79246E-D63D-43AB-B976-15ABFF2373E7}" dt="2025-02-28T23:10:21.170" v="9360" actId="20577"/>
          <ac:spMkLst>
            <pc:docMk/>
            <pc:sldMk cId="694570835" sldId="420"/>
            <ac:spMk id="2" creationId="{B826AB2D-2A8A-0D58-0F5A-796715E591FD}"/>
          </ac:spMkLst>
        </pc:spChg>
        <pc:spChg chg="mod">
          <ac:chgData name="Barzan, Cris" userId="05bfb314-49d0-4f78-becd-02ef2bab9821" providerId="ADAL" clId="{FA79246E-D63D-43AB-B976-15ABFF2373E7}" dt="2025-02-28T23:14:08.853" v="9790" actId="20577"/>
          <ac:spMkLst>
            <pc:docMk/>
            <pc:sldMk cId="694570835" sldId="420"/>
            <ac:spMk id="3" creationId="{A6385A2D-FD95-77CD-CF9A-384727FF633D}"/>
          </ac:spMkLst>
        </pc:spChg>
      </pc:sldChg>
      <pc:sldChg chg="modSp add mod">
        <pc:chgData name="Barzan, Cris" userId="05bfb314-49d0-4f78-becd-02ef2bab9821" providerId="ADAL" clId="{FA79246E-D63D-43AB-B976-15ABFF2373E7}" dt="2025-02-28T23:21:45.704" v="10342" actId="15"/>
        <pc:sldMkLst>
          <pc:docMk/>
          <pc:sldMk cId="747074542" sldId="421"/>
        </pc:sldMkLst>
        <pc:spChg chg="mod">
          <ac:chgData name="Barzan, Cris" userId="05bfb314-49d0-4f78-becd-02ef2bab9821" providerId="ADAL" clId="{FA79246E-D63D-43AB-B976-15ABFF2373E7}" dt="2025-02-28T23:21:45.704" v="10342" actId="15"/>
          <ac:spMkLst>
            <pc:docMk/>
            <pc:sldMk cId="747074542" sldId="421"/>
            <ac:spMk id="3" creationId="{70827935-5137-0267-F397-C5F54D41E14A}"/>
          </ac:spMkLst>
        </pc:spChg>
      </pc:sldChg>
      <pc:sldChg chg="modSp add mod">
        <pc:chgData name="Barzan, Cris" userId="05bfb314-49d0-4f78-becd-02ef2bab9821" providerId="ADAL" clId="{FA79246E-D63D-43AB-B976-15ABFF2373E7}" dt="2025-02-28T23:24:52.127" v="10717" actId="20577"/>
        <pc:sldMkLst>
          <pc:docMk/>
          <pc:sldMk cId="1952496427" sldId="422"/>
        </pc:sldMkLst>
        <pc:spChg chg="mod">
          <ac:chgData name="Barzan, Cris" userId="05bfb314-49d0-4f78-becd-02ef2bab9821" providerId="ADAL" clId="{FA79246E-D63D-43AB-B976-15ABFF2373E7}" dt="2025-02-28T23:24:52.127" v="10717" actId="20577"/>
          <ac:spMkLst>
            <pc:docMk/>
            <pc:sldMk cId="1952496427" sldId="422"/>
            <ac:spMk id="3" creationId="{2AC7A206-F369-B022-C1DE-49D96D767D62}"/>
          </ac:spMkLst>
        </pc:spChg>
      </pc:sldChg>
      <pc:sldChg chg="modSp add mod">
        <pc:chgData name="Barzan, Cris" userId="05bfb314-49d0-4f78-becd-02ef2bab9821" providerId="ADAL" clId="{FA79246E-D63D-43AB-B976-15ABFF2373E7}" dt="2025-02-28T23:29:09.156" v="11242" actId="20577"/>
        <pc:sldMkLst>
          <pc:docMk/>
          <pc:sldMk cId="2929179080" sldId="423"/>
        </pc:sldMkLst>
        <pc:spChg chg="mod">
          <ac:chgData name="Barzan, Cris" userId="05bfb314-49d0-4f78-becd-02ef2bab9821" providerId="ADAL" clId="{FA79246E-D63D-43AB-B976-15ABFF2373E7}" dt="2025-02-28T23:29:09.156" v="11242" actId="20577"/>
          <ac:spMkLst>
            <pc:docMk/>
            <pc:sldMk cId="2929179080" sldId="423"/>
            <ac:spMk id="2" creationId="{E9103FC7-F67F-1168-6088-B69F15F74C45}"/>
          </ac:spMkLst>
        </pc:spChg>
        <pc:spChg chg="mod">
          <ac:chgData name="Barzan, Cris" userId="05bfb314-49d0-4f78-becd-02ef2bab9821" providerId="ADAL" clId="{FA79246E-D63D-43AB-B976-15ABFF2373E7}" dt="2025-02-28T23:27:21.298" v="10980" actId="20577"/>
          <ac:spMkLst>
            <pc:docMk/>
            <pc:sldMk cId="2929179080" sldId="423"/>
            <ac:spMk id="3" creationId="{2AC7A206-F369-B022-C1DE-49D96D767D62}"/>
          </ac:spMkLst>
        </pc:spChg>
      </pc:sldChg>
      <pc:sldChg chg="modSp add mod">
        <pc:chgData name="Barzan, Cris" userId="05bfb314-49d0-4f78-becd-02ef2bab9821" providerId="ADAL" clId="{FA79246E-D63D-43AB-B976-15ABFF2373E7}" dt="2025-02-28T23:28:45.855" v="11240" actId="5793"/>
        <pc:sldMkLst>
          <pc:docMk/>
          <pc:sldMk cId="585551204" sldId="424"/>
        </pc:sldMkLst>
        <pc:spChg chg="mod">
          <ac:chgData name="Barzan, Cris" userId="05bfb314-49d0-4f78-becd-02ef2bab9821" providerId="ADAL" clId="{FA79246E-D63D-43AB-B976-15ABFF2373E7}" dt="2025-02-28T23:28:45.855" v="11240" actId="5793"/>
          <ac:spMkLst>
            <pc:docMk/>
            <pc:sldMk cId="585551204" sldId="424"/>
            <ac:spMk id="3" creationId="{2AC7A206-F369-B022-C1DE-49D96D767D62}"/>
          </ac:spMkLst>
        </pc:spChg>
      </pc:sldChg>
      <pc:sldChg chg="modSp add del mod">
        <pc:chgData name="Barzan, Cris" userId="05bfb314-49d0-4f78-becd-02ef2bab9821" providerId="ADAL" clId="{FA79246E-D63D-43AB-B976-15ABFF2373E7}" dt="2025-02-28T23:34:04.323" v="11423" actId="47"/>
        <pc:sldMkLst>
          <pc:docMk/>
          <pc:sldMk cId="1823019607" sldId="425"/>
        </pc:sldMkLst>
        <pc:spChg chg="mod">
          <ac:chgData name="Barzan, Cris" userId="05bfb314-49d0-4f78-becd-02ef2bab9821" providerId="ADAL" clId="{FA79246E-D63D-43AB-B976-15ABFF2373E7}" dt="2025-02-28T23:33:43.530" v="11422" actId="20577"/>
          <ac:spMkLst>
            <pc:docMk/>
            <pc:sldMk cId="1823019607" sldId="425"/>
            <ac:spMk id="3" creationId="{505748EC-687D-9611-7932-6BEAA53932E7}"/>
          </ac:spMkLst>
        </pc:spChg>
      </pc:sldChg>
      <pc:sldChg chg="modSp add mod">
        <pc:chgData name="Barzan, Cris" userId="05bfb314-49d0-4f78-becd-02ef2bab9821" providerId="ADAL" clId="{FA79246E-D63D-43AB-B976-15ABFF2373E7}" dt="2025-02-28T23:36:10.375" v="11694" actId="2710"/>
        <pc:sldMkLst>
          <pc:docMk/>
          <pc:sldMk cId="3508637064" sldId="425"/>
        </pc:sldMkLst>
        <pc:spChg chg="mod">
          <ac:chgData name="Barzan, Cris" userId="05bfb314-49d0-4f78-becd-02ef2bab9821" providerId="ADAL" clId="{FA79246E-D63D-43AB-B976-15ABFF2373E7}" dt="2025-02-28T23:35:47.335" v="11689" actId="20577"/>
          <ac:spMkLst>
            <pc:docMk/>
            <pc:sldMk cId="3508637064" sldId="425"/>
            <ac:spMk id="2" creationId="{ADE8C114-54FB-A2D3-6001-AAA6939068AA}"/>
          </ac:spMkLst>
        </pc:spChg>
        <pc:spChg chg="mod">
          <ac:chgData name="Barzan, Cris" userId="05bfb314-49d0-4f78-becd-02ef2bab9821" providerId="ADAL" clId="{FA79246E-D63D-43AB-B976-15ABFF2373E7}" dt="2025-02-28T23:36:10.375" v="11694" actId="2710"/>
          <ac:spMkLst>
            <pc:docMk/>
            <pc:sldMk cId="3508637064" sldId="425"/>
            <ac:spMk id="3" creationId="{505748EC-687D-9611-7932-6BEAA53932E7}"/>
          </ac:spMkLst>
        </pc:spChg>
      </pc:sldChg>
      <pc:sldChg chg="modSp add mod">
        <pc:chgData name="Barzan, Cris" userId="05bfb314-49d0-4f78-becd-02ef2bab9821" providerId="ADAL" clId="{FA79246E-D63D-43AB-B976-15ABFF2373E7}" dt="2025-02-28T23:36:38.565" v="11703" actId="15"/>
        <pc:sldMkLst>
          <pc:docMk/>
          <pc:sldMk cId="816023185" sldId="426"/>
        </pc:sldMkLst>
        <pc:spChg chg="mod">
          <ac:chgData name="Barzan, Cris" userId="05bfb314-49d0-4f78-becd-02ef2bab9821" providerId="ADAL" clId="{FA79246E-D63D-43AB-B976-15ABFF2373E7}" dt="2025-02-28T23:36:38.565" v="11703" actId="15"/>
          <ac:spMkLst>
            <pc:docMk/>
            <pc:sldMk cId="816023185" sldId="426"/>
            <ac:spMk id="3" creationId="{505748EC-687D-9611-7932-6BEAA53932E7}"/>
          </ac:spMkLst>
        </pc:spChg>
      </pc:sldChg>
      <pc:sldChg chg="modSp add del mod">
        <pc:chgData name="Barzan, Cris" userId="05bfb314-49d0-4f78-becd-02ef2bab9821" providerId="ADAL" clId="{FA79246E-D63D-43AB-B976-15ABFF2373E7}" dt="2025-02-28T23:34:05.589" v="11424" actId="47"/>
        <pc:sldMkLst>
          <pc:docMk/>
          <pc:sldMk cId="1817044301" sldId="426"/>
        </pc:sldMkLst>
        <pc:spChg chg="mod">
          <ac:chgData name="Barzan, Cris" userId="05bfb314-49d0-4f78-becd-02ef2bab9821" providerId="ADAL" clId="{FA79246E-D63D-43AB-B976-15ABFF2373E7}" dt="2025-02-28T23:33:41.295" v="11421" actId="20577"/>
          <ac:spMkLst>
            <pc:docMk/>
            <pc:sldMk cId="1817044301" sldId="426"/>
            <ac:spMk id="3" creationId="{505748EC-687D-9611-7932-6BEAA53932E7}"/>
          </ac:spMkLst>
        </pc:spChg>
      </pc:sldChg>
      <pc:sldChg chg="modSp add mod">
        <pc:chgData name="Barzan, Cris" userId="05bfb314-49d0-4f78-becd-02ef2bab9821" providerId="ADAL" clId="{FA79246E-D63D-43AB-B976-15ABFF2373E7}" dt="2025-02-28T23:37:33.311" v="11709" actId="255"/>
        <pc:sldMkLst>
          <pc:docMk/>
          <pc:sldMk cId="2657979511" sldId="427"/>
        </pc:sldMkLst>
        <pc:spChg chg="mod">
          <ac:chgData name="Barzan, Cris" userId="05bfb314-49d0-4f78-becd-02ef2bab9821" providerId="ADAL" clId="{FA79246E-D63D-43AB-B976-15ABFF2373E7}" dt="2025-02-28T23:37:33.311" v="11709" actId="255"/>
          <ac:spMkLst>
            <pc:docMk/>
            <pc:sldMk cId="2657979511" sldId="427"/>
            <ac:spMk id="3" creationId="{505748EC-687D-9611-7932-6BEAA53932E7}"/>
          </ac:spMkLst>
        </pc:spChg>
      </pc:sldChg>
      <pc:sldChg chg="modSp add mod">
        <pc:chgData name="Barzan, Cris" userId="05bfb314-49d0-4f78-becd-02ef2bab9821" providerId="ADAL" clId="{FA79246E-D63D-43AB-B976-15ABFF2373E7}" dt="2025-02-28T23:37:55.705" v="11715" actId="255"/>
        <pc:sldMkLst>
          <pc:docMk/>
          <pc:sldMk cId="3823916557" sldId="428"/>
        </pc:sldMkLst>
        <pc:spChg chg="mod">
          <ac:chgData name="Barzan, Cris" userId="05bfb314-49d0-4f78-becd-02ef2bab9821" providerId="ADAL" clId="{FA79246E-D63D-43AB-B976-15ABFF2373E7}" dt="2025-02-28T23:37:55.705" v="11715" actId="255"/>
          <ac:spMkLst>
            <pc:docMk/>
            <pc:sldMk cId="3823916557" sldId="428"/>
            <ac:spMk id="3" creationId="{505748EC-687D-9611-7932-6BEAA53932E7}"/>
          </ac:spMkLst>
        </pc:spChg>
      </pc:sldChg>
      <pc:sldChg chg="modSp new mod">
        <pc:chgData name="Barzan, Cris" userId="05bfb314-49d0-4f78-becd-02ef2bab9821" providerId="ADAL" clId="{FA79246E-D63D-43AB-B976-15ABFF2373E7}" dt="2025-03-06T23:58:29.148" v="12349" actId="255"/>
        <pc:sldMkLst>
          <pc:docMk/>
          <pc:sldMk cId="2711711849" sldId="429"/>
        </pc:sldMkLst>
        <pc:spChg chg="mod">
          <ac:chgData name="Barzan, Cris" userId="05bfb314-49d0-4f78-becd-02ef2bab9821" providerId="ADAL" clId="{FA79246E-D63D-43AB-B976-15ABFF2373E7}" dt="2025-03-06T23:57:46.173" v="12335" actId="20577"/>
          <ac:spMkLst>
            <pc:docMk/>
            <pc:sldMk cId="2711711849" sldId="429"/>
            <ac:spMk id="2" creationId="{A57129C6-69E3-F3DA-E534-C82B7FB10D7A}"/>
          </ac:spMkLst>
        </pc:spChg>
        <pc:spChg chg="mod">
          <ac:chgData name="Barzan, Cris" userId="05bfb314-49d0-4f78-becd-02ef2bab9821" providerId="ADAL" clId="{FA79246E-D63D-43AB-B976-15ABFF2373E7}" dt="2025-03-06T23:58:29.148" v="12349" actId="255"/>
          <ac:spMkLst>
            <pc:docMk/>
            <pc:sldMk cId="2711711849" sldId="429"/>
            <ac:spMk id="3" creationId="{3DD82F6B-4A74-74C2-2D96-EDDFDAE5DA76}"/>
          </ac:spMkLst>
        </pc:spChg>
      </pc:sldChg>
      <pc:sldMasterChg chg="delSldLayout">
        <pc:chgData name="Barzan, Cris" userId="05bfb314-49d0-4f78-becd-02ef2bab9821" providerId="ADAL" clId="{FA79246E-D63D-43AB-B976-15ABFF2373E7}" dt="2025-02-18T18:14:22.389" v="152" actId="47"/>
        <pc:sldMasterMkLst>
          <pc:docMk/>
          <pc:sldMasterMk cId="0" sldId="2147483685"/>
        </pc:sldMasterMkLst>
        <pc:sldLayoutChg chg="del">
          <pc:chgData name="Barzan, Cris" userId="05bfb314-49d0-4f78-becd-02ef2bab9821" providerId="ADAL" clId="{FA79246E-D63D-43AB-B976-15ABFF2373E7}" dt="2025-02-18T18:14:22.389" v="152" actId="47"/>
          <pc:sldLayoutMkLst>
            <pc:docMk/>
            <pc:sldMasterMk cId="0" sldId="2147483685"/>
            <pc:sldLayoutMk cId="1955665501" sldId="21474836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2" tIns="47167" rIns="94332" bIns="47167" rtlCol="0"/>
          <a:lstStyle>
            <a:lvl1pPr algn="l">
              <a:defRPr sz="1200"/>
            </a:lvl1pPr>
          </a:lstStyle>
          <a:p>
            <a:endParaRPr lang="en-US"/>
          </a:p>
        </p:txBody>
      </p:sp>
      <p:sp>
        <p:nvSpPr>
          <p:cNvPr id="3" name="Date Placeholder 2"/>
          <p:cNvSpPr>
            <a:spLocks noGrp="1"/>
          </p:cNvSpPr>
          <p:nvPr>
            <p:ph type="dt" sz="quarter" idx="1"/>
          </p:nvPr>
        </p:nvSpPr>
        <p:spPr>
          <a:xfrm>
            <a:off x="4028488" y="0"/>
            <a:ext cx="3081867" cy="469900"/>
          </a:xfrm>
          <a:prstGeom prst="rect">
            <a:avLst/>
          </a:prstGeom>
        </p:spPr>
        <p:txBody>
          <a:bodyPr vert="horz" lIns="94332" tIns="47167" rIns="94332" bIns="47167" rtlCol="0"/>
          <a:lstStyle>
            <a:lvl1pPr algn="r">
              <a:defRPr sz="1200"/>
            </a:lvl1pPr>
          </a:lstStyle>
          <a:p>
            <a:fld id="{52D70440-9925-1B49-BBE4-28C250AFA932}" type="datetimeFigureOut">
              <a:rPr lang="en-US" smtClean="0"/>
              <a:pPr/>
              <a:t>2025/03/08</a:t>
            </a:fld>
            <a:endParaRPr lang="en-US"/>
          </a:p>
        </p:txBody>
      </p:sp>
      <p:sp>
        <p:nvSpPr>
          <p:cNvPr id="4" name="Footer Placeholder 3"/>
          <p:cNvSpPr>
            <a:spLocks noGrp="1"/>
          </p:cNvSpPr>
          <p:nvPr>
            <p:ph type="ftr" sz="quarter" idx="2"/>
          </p:nvPr>
        </p:nvSpPr>
        <p:spPr>
          <a:xfrm>
            <a:off x="0" y="8926469"/>
            <a:ext cx="3081867" cy="469900"/>
          </a:xfrm>
          <a:prstGeom prst="rect">
            <a:avLst/>
          </a:prstGeom>
        </p:spPr>
        <p:txBody>
          <a:bodyPr vert="horz" lIns="94332" tIns="47167" rIns="94332" bIns="47167" rtlCol="0" anchor="b"/>
          <a:lstStyle>
            <a:lvl1pPr algn="l">
              <a:defRPr sz="1200"/>
            </a:lvl1pPr>
          </a:lstStyle>
          <a:p>
            <a:endParaRPr lang="en-US"/>
          </a:p>
        </p:txBody>
      </p:sp>
      <p:sp>
        <p:nvSpPr>
          <p:cNvPr id="5" name="Slide Number Placeholder 4"/>
          <p:cNvSpPr>
            <a:spLocks noGrp="1"/>
          </p:cNvSpPr>
          <p:nvPr>
            <p:ph type="sldNum" sz="quarter" idx="3"/>
          </p:nvPr>
        </p:nvSpPr>
        <p:spPr>
          <a:xfrm>
            <a:off x="4028488" y="8926469"/>
            <a:ext cx="3081867" cy="469900"/>
          </a:xfrm>
          <a:prstGeom prst="rect">
            <a:avLst/>
          </a:prstGeom>
        </p:spPr>
        <p:txBody>
          <a:bodyPr vert="horz" lIns="94332" tIns="47167" rIns="94332" bIns="47167" rtlCol="0" anchor="b"/>
          <a:lstStyle>
            <a:lvl1pPr algn="r">
              <a:defRPr sz="1200"/>
            </a:lvl1pPr>
          </a:lstStyle>
          <a:p>
            <a:fld id="{8607024F-D508-4145-A542-7B19A68FA534}" type="slidenum">
              <a:rPr lang="en-US" smtClean="0"/>
              <a:pPr/>
              <a:t>‹#›</a:t>
            </a:fld>
            <a:endParaRPr lang="en-US"/>
          </a:p>
        </p:txBody>
      </p:sp>
    </p:spTree>
    <p:extLst>
      <p:ext uri="{BB962C8B-B14F-4D97-AF65-F5344CB8AC3E}">
        <p14:creationId xmlns:p14="http://schemas.microsoft.com/office/powerpoint/2010/main" val="2139340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2" tIns="47167" rIns="94332" bIns="47167" rtlCol="0"/>
          <a:lstStyle>
            <a:lvl1pPr algn="l">
              <a:defRPr sz="1200"/>
            </a:lvl1pPr>
          </a:lstStyle>
          <a:p>
            <a:endParaRPr lang="en-US"/>
          </a:p>
        </p:txBody>
      </p:sp>
      <p:sp>
        <p:nvSpPr>
          <p:cNvPr id="3" name="Date Placeholder 2"/>
          <p:cNvSpPr>
            <a:spLocks noGrp="1"/>
          </p:cNvSpPr>
          <p:nvPr>
            <p:ph type="dt" idx="1"/>
          </p:nvPr>
        </p:nvSpPr>
        <p:spPr>
          <a:xfrm>
            <a:off x="4028488" y="0"/>
            <a:ext cx="3081867" cy="469900"/>
          </a:xfrm>
          <a:prstGeom prst="rect">
            <a:avLst/>
          </a:prstGeom>
        </p:spPr>
        <p:txBody>
          <a:bodyPr vert="horz" lIns="94332" tIns="47167" rIns="94332" bIns="47167" rtlCol="0"/>
          <a:lstStyle>
            <a:lvl1pPr algn="r">
              <a:defRPr sz="1200"/>
            </a:lvl1pPr>
          </a:lstStyle>
          <a:p>
            <a:fld id="{F22464D0-E667-0945-BFA2-3F7F8454A3DC}" type="datetimeFigureOut">
              <a:rPr lang="en-US" smtClean="0"/>
              <a:pPr/>
              <a:t>2025/03/08</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2" tIns="47167" rIns="94332" bIns="47167"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2" tIns="47167" rIns="94332" bIns="47167"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2" tIns="47167" rIns="94332" bIns="47167" rtlCol="0" anchor="b"/>
          <a:lstStyle>
            <a:lvl1pPr algn="l">
              <a:defRPr sz="1200"/>
            </a:lvl1pPr>
          </a:lstStyle>
          <a:p>
            <a:endParaRPr lang="en-US"/>
          </a:p>
        </p:txBody>
      </p:sp>
      <p:sp>
        <p:nvSpPr>
          <p:cNvPr id="7" name="Slide Number Placeholder 6"/>
          <p:cNvSpPr>
            <a:spLocks noGrp="1"/>
          </p:cNvSpPr>
          <p:nvPr>
            <p:ph type="sldNum" sz="quarter" idx="5"/>
          </p:nvPr>
        </p:nvSpPr>
        <p:spPr>
          <a:xfrm>
            <a:off x="4028488" y="8926469"/>
            <a:ext cx="3081867" cy="469900"/>
          </a:xfrm>
          <a:prstGeom prst="rect">
            <a:avLst/>
          </a:prstGeom>
        </p:spPr>
        <p:txBody>
          <a:bodyPr vert="horz" lIns="94332" tIns="47167" rIns="94332" bIns="47167" rtlCol="0" anchor="b"/>
          <a:lstStyle>
            <a:lvl1pPr algn="r">
              <a:defRPr sz="1200"/>
            </a:lvl1pPr>
          </a:lstStyle>
          <a:p>
            <a:fld id="{E5266334-EC92-C443-9E36-0459805A33BE}" type="slidenum">
              <a:rPr lang="en-US" smtClean="0"/>
              <a:pPr/>
              <a:t>‹#›</a:t>
            </a:fld>
            <a:endParaRPr lang="en-US"/>
          </a:p>
        </p:txBody>
      </p:sp>
    </p:spTree>
    <p:extLst>
      <p:ext uri="{BB962C8B-B14F-4D97-AF65-F5344CB8AC3E}">
        <p14:creationId xmlns:p14="http://schemas.microsoft.com/office/powerpoint/2010/main" val="38029254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crp.org/publication.asp?id=ICRP%20Publication%2010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unity.csagroup.org/login.jsp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a:t>
            </a:fld>
            <a:endParaRPr lang="en-US"/>
          </a:p>
        </p:txBody>
      </p:sp>
    </p:spTree>
    <p:extLst>
      <p:ext uri="{BB962C8B-B14F-4D97-AF65-F5344CB8AC3E}">
        <p14:creationId xmlns:p14="http://schemas.microsoft.com/office/powerpoint/2010/main" val="71846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53F39"/>
                </a:solidFill>
                <a:effectLst/>
                <a:latin typeface="Verdana" panose="020B0604030504040204" pitchFamily="34" charset="0"/>
              </a:rPr>
              <a:t>Radiation and tissue weighting factors</a:t>
            </a:r>
            <a:br>
              <a:rPr lang="en-US" dirty="0"/>
            </a:br>
            <a:r>
              <a:rPr lang="en-US" b="0" i="0" dirty="0">
                <a:solidFill>
                  <a:srgbClr val="453F39"/>
                </a:solidFill>
                <a:effectLst/>
                <a:latin typeface="Verdana" panose="020B0604030504040204" pitchFamily="34" charset="0"/>
              </a:rPr>
              <a:t>The amount of ionizing radiation dose absorbed by a worker's body is expressed in effective dose and equivalent dose, as defined in section 7.17 of the</a:t>
            </a:r>
            <a:r>
              <a:rPr lang="en-US" b="0" i="1" dirty="0">
                <a:solidFill>
                  <a:srgbClr val="453F39"/>
                </a:solidFill>
                <a:effectLst/>
                <a:latin typeface="Verdana" panose="020B0604030504040204" pitchFamily="34" charset="0"/>
              </a:rPr>
              <a:t> Regulation</a:t>
            </a:r>
            <a:r>
              <a:rPr lang="en-US" b="0" i="0" dirty="0">
                <a:solidFill>
                  <a:srgbClr val="453F39"/>
                </a:solidFill>
                <a:effectLst/>
                <a:latin typeface="Verdana" panose="020B0604030504040204" pitchFamily="34" charset="0"/>
              </a:rPr>
              <a:t>. To calculate these doses, the radiation weighting factors (used in determining equivalent dose) and the tissue weighting factors (used in converting equivalent dose to effective dose) are needed. These weighting factors are found in </a:t>
            </a:r>
            <a:r>
              <a:rPr lang="en-US" b="0" i="1" u="none" strike="noStrike" dirty="0">
                <a:solidFill>
                  <a:srgbClr val="59899C"/>
                </a:solidFill>
                <a:effectLst/>
                <a:latin typeface="Verdana" panose="020B0604030504040204" pitchFamily="34" charset="0"/>
                <a:hlinkClick r:id="rId3"/>
              </a:rPr>
              <a:t>ICRP Publication 103, The 2007 Recommendations of the International Commission on Radiological Protection</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27</a:t>
            </a:fld>
            <a:endParaRPr lang="en-US"/>
          </a:p>
        </p:txBody>
      </p:sp>
    </p:spTree>
    <p:extLst>
      <p:ext uri="{BB962C8B-B14F-4D97-AF65-F5344CB8AC3E}">
        <p14:creationId xmlns:p14="http://schemas.microsoft.com/office/powerpoint/2010/main" val="46207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re-assignment – </a:t>
            </a:r>
          </a:p>
          <a:p>
            <a:pPr algn="l" fontAlgn="b"/>
            <a:r>
              <a:rPr lang="en-US" b="1" i="1" dirty="0">
                <a:solidFill>
                  <a:srgbClr val="453F39"/>
                </a:solidFill>
                <a:effectLst/>
                <a:latin typeface="Verdana" panose="020B0604030504040204" pitchFamily="34" charset="0"/>
              </a:rPr>
              <a:t>5.58 Protective policy</a:t>
            </a:r>
            <a:endParaRPr lang="en-US" b="1" i="0" u="none" strike="noStrike" dirty="0">
              <a:solidFill>
                <a:srgbClr val="6399AE"/>
              </a:solidFill>
              <a:effectLst/>
              <a:latin typeface="Verdana" panose="020B0604030504040204" pitchFamily="34" charset="0"/>
            </a:endParaRPr>
          </a:p>
          <a:p>
            <a:pPr algn="l" fontAlgn="b"/>
            <a:r>
              <a:rPr lang="en-US" b="0" i="0" dirty="0">
                <a:solidFill>
                  <a:srgbClr val="453F39"/>
                </a:solidFill>
                <a:effectLst/>
                <a:latin typeface="Verdana" panose="020B0604030504040204" pitchFamily="34" charset="0"/>
              </a:rPr>
              <a:t>(1) At any worksite where a worker is exposed to a substance which is identified in section 5.57(1) as an ACGIH reproductive toxin or an ACGIH sensitizer, the employer must develop policy and procedures appropriate to the risk, which may include protective reassignment.</a:t>
            </a:r>
          </a:p>
          <a:p>
            <a:pPr algn="l"/>
            <a:r>
              <a:rPr lang="en-US" b="0" i="0" dirty="0">
                <a:solidFill>
                  <a:srgbClr val="453F39"/>
                </a:solidFill>
                <a:effectLst/>
                <a:latin typeface="Verdana" panose="020B0604030504040204" pitchFamily="34" charset="0"/>
              </a:rPr>
              <a:t>(2) The policy and procedures required by subsection (1) must</a:t>
            </a:r>
          </a:p>
          <a:p>
            <a:pPr algn="l"/>
            <a:r>
              <a:rPr lang="en-US" b="0" i="0" dirty="0">
                <a:solidFill>
                  <a:srgbClr val="453F39"/>
                </a:solidFill>
                <a:effectLst/>
                <a:latin typeface="Verdana" panose="020B0604030504040204" pitchFamily="34" charset="0"/>
              </a:rPr>
              <a:t>(a) inform workers about the reproductive toxin and identify ways to minimize exposure to the toxin for a worker who has advised the employer of pregnancy or intent to conceive a child, and</a:t>
            </a:r>
          </a:p>
          <a:p>
            <a:pPr algn="l"/>
            <a:r>
              <a:rPr lang="en-US" b="0" i="0" dirty="0">
                <a:solidFill>
                  <a:srgbClr val="453F39"/>
                </a:solidFill>
                <a:effectLst/>
                <a:latin typeface="Verdana" panose="020B0604030504040204" pitchFamily="34" charset="0"/>
              </a:rPr>
              <a:t>(b) identify ways to eliminate or minimize exposure to a sensitizer for a worker who is or may be sensitized to that substance.</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29</a:t>
            </a:fld>
            <a:endParaRPr lang="en-US"/>
          </a:p>
        </p:txBody>
      </p:sp>
    </p:spTree>
    <p:extLst>
      <p:ext uri="{BB962C8B-B14F-4D97-AF65-F5344CB8AC3E}">
        <p14:creationId xmlns:p14="http://schemas.microsoft.com/office/powerpoint/2010/main" val="115515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re-assignment – </a:t>
            </a:r>
          </a:p>
          <a:p>
            <a:pPr algn="l" fontAlgn="b"/>
            <a:r>
              <a:rPr lang="en-US" b="1" i="1" dirty="0">
                <a:solidFill>
                  <a:srgbClr val="453F39"/>
                </a:solidFill>
                <a:effectLst/>
                <a:latin typeface="Verdana" panose="020B0604030504040204" pitchFamily="34" charset="0"/>
              </a:rPr>
              <a:t>5.58 Protective policy</a:t>
            </a:r>
            <a:endParaRPr lang="en-US" b="1" i="0" u="none" strike="noStrike" dirty="0">
              <a:solidFill>
                <a:srgbClr val="6399AE"/>
              </a:solidFill>
              <a:effectLst/>
              <a:latin typeface="Verdana" panose="020B0604030504040204" pitchFamily="34" charset="0"/>
            </a:endParaRPr>
          </a:p>
          <a:p>
            <a:pPr algn="l" fontAlgn="b"/>
            <a:r>
              <a:rPr lang="en-US" b="0" i="0" dirty="0">
                <a:solidFill>
                  <a:srgbClr val="453F39"/>
                </a:solidFill>
                <a:effectLst/>
                <a:latin typeface="Verdana" panose="020B0604030504040204" pitchFamily="34" charset="0"/>
              </a:rPr>
              <a:t>(1) At any worksite where a worker is exposed to a substance which is identified in section 5.57(1) as an ACGIH reproductive toxin or an ACGIH sensitizer, the employer must develop policy and procedures appropriate to the risk, which may include protective reassignment.</a:t>
            </a:r>
          </a:p>
          <a:p>
            <a:pPr algn="l"/>
            <a:r>
              <a:rPr lang="en-US" b="0" i="0" dirty="0">
                <a:solidFill>
                  <a:srgbClr val="453F39"/>
                </a:solidFill>
                <a:effectLst/>
                <a:latin typeface="Verdana" panose="020B0604030504040204" pitchFamily="34" charset="0"/>
              </a:rPr>
              <a:t>(2) The policy and procedures required by subsection (1) must</a:t>
            </a:r>
          </a:p>
          <a:p>
            <a:pPr algn="l"/>
            <a:r>
              <a:rPr lang="en-US" b="0" i="0" dirty="0">
                <a:solidFill>
                  <a:srgbClr val="453F39"/>
                </a:solidFill>
                <a:effectLst/>
                <a:latin typeface="Verdana" panose="020B0604030504040204" pitchFamily="34" charset="0"/>
              </a:rPr>
              <a:t>(a) inform workers about the reproductive toxin and identify ways to minimize exposure to the toxin for a worker who has advised the employer of pregnancy or intent to conceive a child, and</a:t>
            </a:r>
          </a:p>
          <a:p>
            <a:pPr algn="l"/>
            <a:r>
              <a:rPr lang="en-US" b="0" i="0" dirty="0">
                <a:solidFill>
                  <a:srgbClr val="453F39"/>
                </a:solidFill>
                <a:effectLst/>
                <a:latin typeface="Verdana" panose="020B0604030504040204" pitchFamily="34" charset="0"/>
              </a:rPr>
              <a:t>(b) identify ways to eliminate or minimize exposure to a sensitizer for a worker who is or may be sensitized to that substance.</a:t>
            </a:r>
          </a:p>
          <a:p>
            <a:endParaRPr lang="en-US" dirty="0"/>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33</a:t>
            </a:fld>
            <a:endParaRPr lang="en-US"/>
          </a:p>
        </p:txBody>
      </p:sp>
    </p:spTree>
    <p:extLst>
      <p:ext uri="{BB962C8B-B14F-4D97-AF65-F5344CB8AC3E}">
        <p14:creationId xmlns:p14="http://schemas.microsoft.com/office/powerpoint/2010/main" val="160071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1. ensuring that the equipment is maintained properly and functions correctly and that maintenance is performed by competent personnel;</a:t>
            </a:r>
          </a:p>
          <a:p>
            <a:pPr algn="l"/>
            <a:r>
              <a:rPr lang="en-US" sz="1800" b="0" i="0" u="none" strike="noStrike" baseline="0" dirty="0">
                <a:latin typeface="Times New Roman" panose="02020603050405020304" pitchFamily="18" charset="0"/>
              </a:rPr>
              <a:t>2. ensuring that the equipment is used correctly and only by competent personnel;</a:t>
            </a:r>
          </a:p>
          <a:p>
            <a:pPr algn="l"/>
            <a:r>
              <a:rPr lang="en-US" sz="1800" b="0" i="0" u="none" strike="noStrike" baseline="0" dirty="0">
                <a:latin typeface="Times New Roman" panose="02020603050405020304" pitchFamily="18" charset="0"/>
              </a:rPr>
              <a:t>3. establishing safe operating procedures for the equipment and ensuring that operating staff are adequately instructed in them;</a:t>
            </a:r>
          </a:p>
          <a:p>
            <a:pPr algn="l"/>
            <a:r>
              <a:rPr lang="en-US" sz="1800" b="0" i="0" u="none" strike="noStrike" baseline="0" dirty="0">
                <a:latin typeface="Times New Roman" panose="02020603050405020304" pitchFamily="18" charset="0"/>
              </a:rPr>
              <a:t>4. prescribing rules of radiation safety and ensuring that staff are made aware of them;</a:t>
            </a:r>
          </a:p>
          <a:p>
            <a:pPr algn="l"/>
            <a:r>
              <a:rPr lang="en-US" sz="1800" b="0" i="0" u="none" strike="noStrike" baseline="0" dirty="0">
                <a:latin typeface="Times New Roman" panose="02020603050405020304" pitchFamily="18" charset="0"/>
              </a:rPr>
              <a:t>5. ensuring that radiation levels outside controlled areas are below the permissible limits of Appendix I;</a:t>
            </a:r>
          </a:p>
          <a:p>
            <a:pPr algn="l"/>
            <a:r>
              <a:rPr lang="en-US" sz="1800" b="0" i="0" u="none" strike="noStrike" baseline="0" dirty="0">
                <a:latin typeface="Times New Roman" panose="02020603050405020304" pitchFamily="18" charset="0"/>
              </a:rPr>
              <a:t>6. ensuring that the facility complies with all applicable regulatory requirements;</a:t>
            </a:r>
          </a:p>
          <a:p>
            <a:pPr algn="l"/>
            <a:r>
              <a:rPr lang="en-US" sz="1800" b="0" i="0" u="none" strike="noStrike" baseline="0" dirty="0">
                <a:latin typeface="Times New Roman" panose="02020603050405020304" pitchFamily="18" charset="0"/>
              </a:rPr>
              <a:t>7. establishing safe working conditions according to the recommendations of this safety code and the statutory requirements of federal or provincial legislation where applicable;</a:t>
            </a:r>
          </a:p>
          <a:p>
            <a:pPr algn="l"/>
            <a:r>
              <a:rPr lang="en-US" sz="1800" b="0" i="0" u="none" strike="noStrike" baseline="0" dirty="0">
                <a:latin typeface="Times New Roman" panose="02020603050405020304" pitchFamily="18" charset="0"/>
              </a:rPr>
              <a:t>8. carrying out routine checks of equipment and facility safety features;</a:t>
            </a:r>
          </a:p>
          <a:p>
            <a:pPr algn="l"/>
            <a:r>
              <a:rPr lang="en-US" sz="1800" b="0" i="0" u="none" strike="noStrike" baseline="0" dirty="0">
                <a:latin typeface="Times New Roman" panose="02020603050405020304" pitchFamily="18" charset="0"/>
              </a:rPr>
              <a:t>9. keeping records of radiation surveys, including summaries of corrective measures recommended or instituted;</a:t>
            </a:r>
          </a:p>
          <a:p>
            <a:pPr algn="l"/>
            <a:r>
              <a:rPr lang="en-US" sz="1800" b="0" i="0" u="none" strike="noStrike" baseline="0" dirty="0">
                <a:latin typeface="Times New Roman" panose="02020603050405020304" pitchFamily="18" charset="0"/>
              </a:rPr>
              <a:t>10. declaring which personnel are occupationally exposed persons: these persons are either routinely participating in radiological procedures or are likely to receive a radiation dose in excess of 1/20th of the permissible dose equivalent limits specified in Appendix I;</a:t>
            </a:r>
          </a:p>
          <a:p>
            <a:pPr algn="l"/>
            <a:r>
              <a:rPr lang="en-US" sz="1800" b="0" i="0" u="none" strike="noStrike" baseline="0" dirty="0">
                <a:latin typeface="Times New Roman" panose="02020603050405020304" pitchFamily="18" charset="0"/>
              </a:rPr>
              <a:t>11. organizing participation, where necessary, in a personnel radiation monitoring service such as that provided by the Bureau of Radiation and Medical Devices, Department of National Health and Welfare, Ottawa, Ontario K1A 1C1;</a:t>
            </a:r>
          </a:p>
          <a:p>
            <a:pPr algn="l"/>
            <a:r>
              <a:rPr lang="en-US" sz="1800" b="0" i="0" u="none" strike="noStrike" baseline="0" dirty="0">
                <a:latin typeface="Times New Roman" panose="02020603050405020304" pitchFamily="18" charset="0"/>
              </a:rPr>
              <a:t>12. ensuring that all occupationally exposed persons wear personal dosimeters during radiological procedures or when occupational exposures are likely;</a:t>
            </a:r>
          </a:p>
          <a:p>
            <a:pPr algn="l"/>
            <a:r>
              <a:rPr lang="en-US" sz="1800" b="0" i="0" u="none" strike="noStrike" baseline="0" dirty="0">
                <a:latin typeface="Times New Roman" panose="02020603050405020304" pitchFamily="18" charset="0"/>
              </a:rPr>
              <a:t>13. keeping records of occupational exposures received by personnel;</a:t>
            </a:r>
          </a:p>
          <a:p>
            <a:pPr algn="l"/>
            <a:r>
              <a:rPr lang="en-US" sz="1800" b="0" i="0" u="none" strike="noStrike" baseline="0" dirty="0">
                <a:latin typeface="Times New Roman" panose="02020603050405020304" pitchFamily="18" charset="0"/>
              </a:rPr>
              <a:t>14. investigating each known or suspected case of excessive or abnormal occupational exposure to determine the cause and to take remedial steps to prevent its recurrence;</a:t>
            </a:r>
          </a:p>
          <a:p>
            <a:pPr algn="l"/>
            <a:r>
              <a:rPr lang="en-US" sz="1800" b="0" i="0" u="none" strike="noStrike" baseline="0" dirty="0">
                <a:latin typeface="Times New Roman" panose="02020603050405020304" pitchFamily="18" charset="0"/>
              </a:rPr>
              <a:t>15. ensuring that all safety devices recommended by this code are in good condition;</a:t>
            </a:r>
          </a:p>
          <a:p>
            <a:pPr algn="l"/>
            <a:r>
              <a:rPr lang="en-US" sz="1800" b="0" i="0" u="none" strike="noStrike" baseline="0" dirty="0">
                <a:latin typeface="Times New Roman" panose="02020603050405020304" pitchFamily="18" charset="0"/>
              </a:rPr>
              <a:t>16. ensuring that appropriate warning signs are properly located, and</a:t>
            </a:r>
          </a:p>
          <a:p>
            <a:pPr algn="l"/>
            <a:r>
              <a:rPr lang="en-US" sz="1800" b="0" i="0" u="none" strike="noStrike" baseline="0" dirty="0">
                <a:latin typeface="Times New Roman" panose="02020603050405020304" pitchFamily="18" charset="0"/>
              </a:rPr>
              <a:t>17. ensuring that operators understand the contents of this code.</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37</a:t>
            </a:fld>
            <a:endParaRPr lang="en-US"/>
          </a:p>
        </p:txBody>
      </p:sp>
    </p:spTree>
    <p:extLst>
      <p:ext uri="{BB962C8B-B14F-4D97-AF65-F5344CB8AC3E}">
        <p14:creationId xmlns:p14="http://schemas.microsoft.com/office/powerpoint/2010/main" val="394526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3.3 X-Ray Equipment Operators</a:t>
            </a:r>
          </a:p>
          <a:p>
            <a:pPr algn="l"/>
            <a:r>
              <a:rPr lang="en-US" sz="1800" b="0" i="0" u="none" strike="noStrike" baseline="0" dirty="0">
                <a:latin typeface="Times New Roman" panose="02020603050405020304" pitchFamily="18" charset="0"/>
              </a:rPr>
              <a:t>All operators </a:t>
            </a:r>
            <a:r>
              <a:rPr lang="en-US" sz="1800" b="0" i="1" u="none" strike="noStrike" baseline="0" dirty="0">
                <a:latin typeface="Times New Roman" panose="02020603050405020304" pitchFamily="18" charset="0"/>
              </a:rPr>
              <a:t>must</a:t>
            </a:r>
            <a:r>
              <a:rPr lang="en-US" sz="1800" b="0" i="0" u="none" strike="noStrike" baseline="0" dirty="0">
                <a:latin typeface="Times New Roman" panose="02020603050405020304" pitchFamily="18" charset="0"/>
              </a:rPr>
              <a:t>:</a:t>
            </a:r>
          </a:p>
          <a:p>
            <a:pPr algn="l"/>
            <a:r>
              <a:rPr lang="en-US" sz="1800" b="0" i="0" u="none" strike="noStrike" baseline="0" dirty="0">
                <a:latin typeface="Times New Roman" panose="02020603050405020304" pitchFamily="18" charset="0"/>
              </a:rPr>
              <a:t>1. be aware of the contents of this safety code;</a:t>
            </a:r>
          </a:p>
          <a:p>
            <a:pPr algn="l"/>
            <a:r>
              <a:rPr lang="en-US" sz="1800" b="0" i="0" u="none" strike="noStrike" baseline="0" dirty="0">
                <a:latin typeface="Times New Roman" panose="02020603050405020304" pitchFamily="18" charset="0"/>
              </a:rPr>
              <a:t>2. be aware of the radiation hazards associated with their work and of their duty to protect themselves and others, and</a:t>
            </a:r>
          </a:p>
          <a:p>
            <a:pPr algn="l"/>
            <a:r>
              <a:rPr lang="en-US" sz="1800" b="0" i="0" u="none" strike="noStrike" baseline="0" dirty="0">
                <a:latin typeface="Times New Roman" panose="02020603050405020304" pitchFamily="18" charset="0"/>
              </a:rPr>
              <a:t>3. have a thorough understanding of their professions, of safe working methods and of special techniques.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 female operator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encouraged to notify her employer if she believes herself pregnant. Appropriate steps may then be taken to ensure that her work duties during the remainder of the pregnancy are compatible with the permissible dose equivalent limits, as set out in Appendix I.</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38</a:t>
            </a:fld>
            <a:endParaRPr lang="en-US"/>
          </a:p>
        </p:txBody>
      </p:sp>
    </p:spTree>
    <p:extLst>
      <p:ext uri="{BB962C8B-B14F-4D97-AF65-F5344CB8AC3E}">
        <p14:creationId xmlns:p14="http://schemas.microsoft.com/office/powerpoint/2010/main" val="294128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All students, operators-in-training and personnel not experienced in the use of X-ray equipment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work only under the direct supervision of a qualified operator. Dose equivalent limits for students and operators-in-training </a:t>
            </a:r>
            <a:r>
              <a:rPr lang="en-US" sz="1800" b="0" i="1" u="none" strike="noStrike" baseline="0" dirty="0">
                <a:latin typeface="Times New Roman" panose="02020603050405020304" pitchFamily="18" charset="0"/>
              </a:rPr>
              <a:t>should not </a:t>
            </a:r>
            <a:r>
              <a:rPr lang="en-US" sz="1800" b="0" i="0" u="none" strike="noStrike" baseline="0" dirty="0">
                <a:latin typeface="Times New Roman" panose="02020603050405020304" pitchFamily="18" charset="0"/>
              </a:rPr>
              <a:t>be greater than the limits set for members of the public</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39</a:t>
            </a:fld>
            <a:endParaRPr lang="en-US"/>
          </a:p>
        </p:txBody>
      </p:sp>
    </p:spTree>
    <p:extLst>
      <p:ext uri="{BB962C8B-B14F-4D97-AF65-F5344CB8AC3E}">
        <p14:creationId xmlns:p14="http://schemas.microsoft.com/office/powerpoint/2010/main" val="76423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verify the thickness and density of all barriers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Certain basic principles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observed when determining the shielding requirements for a room used routinely for veterinary radiological procedures.</a:t>
            </a:r>
          </a:p>
          <a:p>
            <a:pPr algn="l"/>
            <a:r>
              <a:rPr lang="en-US" sz="1800" b="0" i="0" u="none" strike="noStrike" baseline="0" dirty="0">
                <a:latin typeface="Times New Roman" panose="02020603050405020304" pitchFamily="18" charset="0"/>
              </a:rPr>
              <a:t>1. The radiation levels in controlled areas that are routinely occupied by radiation workers only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such that no radiation worker is occupationally exposed to more than 20 mSv</a:t>
            </a:r>
          </a:p>
          <a:p>
            <a:pPr algn="l"/>
            <a:r>
              <a:rPr lang="en-US" sz="1800" b="0" i="0" u="none" strike="noStrike" baseline="0" dirty="0">
                <a:latin typeface="Times New Roman" panose="02020603050405020304" pitchFamily="18" charset="0"/>
              </a:rPr>
              <a:t>per year.</a:t>
            </a:r>
          </a:p>
          <a:p>
            <a:pPr algn="l"/>
            <a:r>
              <a:rPr lang="en-US" sz="1800" b="0" i="0" u="none" strike="noStrike" baseline="0" dirty="0">
                <a:latin typeface="Times New Roman" panose="02020603050405020304" pitchFamily="18" charset="0"/>
              </a:rPr>
              <a:t>2. The radiation levels in uncontrolled areas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such that no person can receive more than 1 mSv per year.</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40</a:t>
            </a:fld>
            <a:endParaRPr lang="en-US"/>
          </a:p>
        </p:txBody>
      </p:sp>
    </p:spTree>
    <p:extLst>
      <p:ext uri="{BB962C8B-B14F-4D97-AF65-F5344CB8AC3E}">
        <p14:creationId xmlns:p14="http://schemas.microsoft.com/office/powerpoint/2010/main" val="97986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 panose="020B0604020202020204" pitchFamily="34" charset="0"/>
              </a:rPr>
              <a:t>General Recommendations</a:t>
            </a:r>
          </a:p>
          <a:p>
            <a:pPr algn="l"/>
            <a:r>
              <a:rPr lang="en-US" sz="1800" b="0" i="0" u="none" strike="noStrike" baseline="0" dirty="0">
                <a:latin typeface="Times New Roman" panose="02020603050405020304" pitchFamily="18" charset="0"/>
              </a:rPr>
              <a:t>The procedures described below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followed to protect personnel working with or in the vicinity of X-ray equipment.</a:t>
            </a:r>
          </a:p>
          <a:p>
            <a:pPr algn="l"/>
            <a:r>
              <a:rPr lang="en-US" sz="1800" b="0" i="0" u="none" strike="noStrike" baseline="0" dirty="0">
                <a:latin typeface="Times New Roman" panose="02020603050405020304" pitchFamily="18" charset="0"/>
              </a:rPr>
              <a:t>1. The radiation beam must </a:t>
            </a:r>
            <a:r>
              <a:rPr lang="en-US" sz="1800" b="0" i="1" u="none" strike="noStrike" baseline="0" dirty="0">
                <a:latin typeface="Times New Roman" panose="02020603050405020304" pitchFamily="18" charset="0"/>
              </a:rPr>
              <a:t>always </a:t>
            </a:r>
            <a:r>
              <a:rPr lang="en-US" sz="1800" b="0" i="0" u="none" strike="noStrike" baseline="0" dirty="0">
                <a:latin typeface="Times New Roman" panose="02020603050405020304" pitchFamily="18" charset="0"/>
              </a:rPr>
              <a:t>be directed toward adequately shielded or unoccupied areas.</a:t>
            </a:r>
          </a:p>
          <a:p>
            <a:pPr algn="l"/>
            <a:r>
              <a:rPr lang="en-US" sz="1800" b="0" i="0" u="none" strike="noStrike" baseline="0" dirty="0">
                <a:latin typeface="Times New Roman" panose="02020603050405020304" pitchFamily="18" charset="0"/>
              </a:rPr>
              <a:t>2. The radiation beam and scattered radiation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attenuated as closely as possible to the source.</a:t>
            </a:r>
          </a:p>
          <a:p>
            <a:pPr algn="l"/>
            <a:r>
              <a:rPr lang="en-US" sz="1800" b="0" i="0" u="none" strike="noStrike" baseline="0" dirty="0">
                <a:latin typeface="Times New Roman" panose="02020603050405020304" pitchFamily="18" charset="0"/>
              </a:rPr>
              <a:t>3. Where necessary, the floors, walls, ceilings and doors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built with materials providing adequate radiation protection to workers.</a:t>
            </a:r>
          </a:p>
          <a:p>
            <a:pPr algn="l"/>
            <a:r>
              <a:rPr lang="en-US" sz="1800" b="0" i="0" u="none" strike="noStrike" baseline="0" dirty="0">
                <a:latin typeface="Times New Roman" panose="02020603050405020304" pitchFamily="18" charset="0"/>
              </a:rPr>
              <a:t>4. The shielding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constructed to form an unbroken barrier. Care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taken in the use of shielding materials, especially lead, which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adequately supported to prevent “creeping”.</a:t>
            </a:r>
          </a:p>
          <a:p>
            <a:pPr algn="l"/>
            <a:r>
              <a:rPr lang="en-US" sz="1800" b="0" i="0" u="none" strike="noStrike" baseline="0" dirty="0">
                <a:latin typeface="Times New Roman" panose="02020603050405020304" pitchFamily="18" charset="0"/>
              </a:rPr>
              <a:t>5. When necessary, a control booth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provided for the protection of the operator. The control booth and its viewing window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have shielding properties such that no operator is exposed to more than 20 mSv per year. Mobile protective barriers are not considered adequate as a control booth except for facilities requiring no shielding at 1 </a:t>
            </a:r>
            <a:r>
              <a:rPr lang="en-US" sz="1800" b="0" i="0" u="none" strike="noStrike" baseline="0" dirty="0" err="1">
                <a:latin typeface="Times New Roman" panose="02020603050405020304" pitchFamily="18" charset="0"/>
              </a:rPr>
              <a:t>metre</a:t>
            </a:r>
            <a:r>
              <a:rPr lang="en-US" sz="1800" b="0" i="0" u="none" strike="noStrike" baseline="0" dirty="0">
                <a:latin typeface="Times New Roman" panose="02020603050405020304" pitchFamily="18" charset="0"/>
              </a:rPr>
              <a:t> from source, or where 1/20 of permissible dose equivalent limits are not likely to be exceeded at 1 </a:t>
            </a:r>
            <a:r>
              <a:rPr lang="en-US" sz="1800" b="0" i="0" u="none" strike="noStrike" baseline="0" dirty="0" err="1">
                <a:latin typeface="Times New Roman" panose="02020603050405020304" pitchFamily="18" charset="0"/>
              </a:rPr>
              <a:t>metre</a:t>
            </a:r>
            <a:r>
              <a:rPr lang="en-US" sz="1800" b="0" i="0" u="none" strike="noStrike" baseline="0" dirty="0">
                <a:latin typeface="Times New Roman" panose="02020603050405020304" pitchFamily="18" charset="0"/>
              </a:rPr>
              <a:t>.</a:t>
            </a:r>
          </a:p>
          <a:p>
            <a:pPr algn="l"/>
            <a:r>
              <a:rPr lang="en-US" sz="1800" b="0" i="0" u="none" strike="noStrike" baseline="0" dirty="0">
                <a:latin typeface="Times New Roman" panose="02020603050405020304" pitchFamily="18" charset="0"/>
              </a:rPr>
              <a:t>6. The control booth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located, whenever possible, such that the radiation has to be scattered at least twice before entering the booth. In facilities where the radiation beam may be directed toward the booth the shielding of the booth must be that of a primary barrier.</a:t>
            </a:r>
          </a:p>
          <a:p>
            <a:pPr algn="l"/>
            <a:r>
              <a:rPr lang="en-US" sz="1800" b="0" i="0" u="none" strike="noStrike" baseline="0" dirty="0">
                <a:latin typeface="Times New Roman" panose="02020603050405020304" pitchFamily="18" charset="0"/>
              </a:rPr>
              <a:t>7. The control booth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positioned so that during an irradiation no one can enter the radiographic room without the knowledge of the operator.</a:t>
            </a:r>
          </a:p>
          <a:p>
            <a:pPr algn="l"/>
            <a:r>
              <a:rPr lang="en-US" sz="1800" b="0" i="0" u="none" strike="noStrike" baseline="0" dirty="0">
                <a:latin typeface="Times New Roman" panose="02020603050405020304" pitchFamily="18" charset="0"/>
              </a:rPr>
              <a:t>8. Warning signs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posted on all entrance doors of radiographic room. The warning signs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incorporate the X-radiation warning symbol and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incorporate the words</a:t>
            </a:r>
          </a:p>
          <a:p>
            <a:pPr algn="l"/>
            <a:r>
              <a:rPr lang="en-US" sz="1800" b="0" i="0" u="none" strike="noStrike" baseline="0" dirty="0">
                <a:latin typeface="Times New Roman" panose="02020603050405020304" pitchFamily="18" charset="0"/>
              </a:rPr>
              <a:t>“Unauthorized Entry Prohibited.”</a:t>
            </a:r>
          </a:p>
          <a:p>
            <a:pPr algn="l"/>
            <a:r>
              <a:rPr lang="en-US" sz="1800" b="0" i="0" u="none" strike="noStrike" baseline="0" dirty="0">
                <a:latin typeface="Times New Roman" panose="02020603050405020304" pitchFamily="18" charset="0"/>
              </a:rPr>
              <a:t>9. The final plans for the facility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reviewed by the appropriate responsible government agencies before construction. For facilities under federal jurisdiction; the responsible agency is the Bureau of Radiation and Medical Devices of the Department of National Health and Welfare. For facilities under provincial jurisdiction the responsible agencies are listed in Appendix IV.</a:t>
            </a:r>
          </a:p>
          <a:p>
            <a:pPr algn="l"/>
            <a:r>
              <a:rPr lang="en-US" sz="1800" b="0" i="0" u="none" strike="noStrike" baseline="0" dirty="0">
                <a:latin typeface="Times New Roman" panose="02020603050405020304" pitchFamily="18" charset="0"/>
              </a:rPr>
              <a:t>The thickness of the shielding and the materials used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indicated on the plans. The plans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also show the positions of all windows, doors, pipes and louvres that may affect the protection requirements. Adjacent rooms as well as rooms above and below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also be noted.</a:t>
            </a:r>
          </a:p>
          <a:p>
            <a:pPr algn="l"/>
            <a:r>
              <a:rPr lang="en-US" sz="1800" b="0" i="0" u="none" strike="noStrike" baseline="0" dirty="0">
                <a:latin typeface="Times New Roman" panose="02020603050405020304" pitchFamily="18" charset="0"/>
              </a:rPr>
              <a:t>10. Mobile X-ray equipment used routinely in one location is considered to be a fixed installation, and the facility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shielded accordingly.</a:t>
            </a:r>
          </a:p>
          <a:p>
            <a:pPr algn="l"/>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41</a:t>
            </a:fld>
            <a:endParaRPr lang="en-US"/>
          </a:p>
        </p:txBody>
      </p:sp>
    </p:spTree>
    <p:extLst>
      <p:ext uri="{BB962C8B-B14F-4D97-AF65-F5344CB8AC3E}">
        <p14:creationId xmlns:p14="http://schemas.microsoft.com/office/powerpoint/2010/main" val="205579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A radiation protection survey of a facility is intended to demonstrate not only that the X-ray equipment itself functions properly and according to applicable standards, but also that the equipment is installed and used in a way that maximum radiation safety for operators and others. Therefore it is important that X-ray facilities be inspected at regular intervals.</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42</a:t>
            </a:fld>
            <a:endParaRPr lang="en-US"/>
          </a:p>
        </p:txBody>
      </p:sp>
    </p:spTree>
    <p:extLst>
      <p:ext uri="{BB962C8B-B14F-4D97-AF65-F5344CB8AC3E}">
        <p14:creationId xmlns:p14="http://schemas.microsoft.com/office/powerpoint/2010/main" val="195050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i="0" u="none" strike="noStrike" baseline="0" dirty="0">
                <a:latin typeface="Times New Roman" panose="02020603050405020304" pitchFamily="18" charset="0"/>
              </a:rPr>
              <a:t>The survey report </a:t>
            </a:r>
            <a:r>
              <a:rPr lang="en-US" sz="2000" b="0" i="1" u="none" strike="noStrike" baseline="0" dirty="0">
                <a:latin typeface="Times New Roman" panose="02020603050405020304" pitchFamily="18" charset="0"/>
              </a:rPr>
              <a:t>must </a:t>
            </a:r>
            <a:r>
              <a:rPr lang="en-US" sz="2000" b="0" i="0" u="none" strike="noStrike" baseline="0" dirty="0">
                <a:latin typeface="Times New Roman" panose="02020603050405020304" pitchFamily="18" charset="0"/>
              </a:rPr>
              <a:t>present any unusual findings about the equipment itself, the installation or operating procedures that could affect the safety of operators or other persons in the vicinity of the X-ray facility. The survey report </a:t>
            </a:r>
            <a:r>
              <a:rPr lang="en-US" sz="2000" b="0" i="1" u="none" strike="noStrike" baseline="0" dirty="0">
                <a:latin typeface="Times New Roman" panose="02020603050405020304" pitchFamily="18" charset="0"/>
              </a:rPr>
              <a:t>should </a:t>
            </a:r>
            <a:r>
              <a:rPr lang="en-US" sz="2000" b="0" i="0" u="none" strike="noStrike" baseline="0" dirty="0">
                <a:latin typeface="Times New Roman" panose="02020603050405020304" pitchFamily="18" charset="0"/>
              </a:rPr>
              <a:t>also include the results of investigations of any unusually high exposures from previous personal dosimetry reports and recommend whether other persons should use personal dosimeters</a:t>
            </a:r>
            <a:endParaRPr lang="en-US" sz="2000" dirty="0"/>
          </a:p>
          <a:p>
            <a:pPr lvl="1"/>
            <a:endParaRPr lang="en-US" sz="2000" dirty="0"/>
          </a:p>
          <a:p>
            <a:pPr lvl="1"/>
            <a:endParaRPr lang="en-US" sz="2000" dirty="0"/>
          </a:p>
          <a:p>
            <a:pPr lvl="1"/>
            <a:r>
              <a:rPr lang="en-US" sz="2000" dirty="0"/>
              <a:t>1. identification of the X-ray equipment (e.g., name of the manufacturer, model designation and serial number of the generator, control, X-ray tube assembly) and the date, or at least approximate date, of manufacture;</a:t>
            </a:r>
          </a:p>
          <a:p>
            <a:pPr lvl="1"/>
            <a:r>
              <a:rPr lang="en-US" sz="2000" dirty="0"/>
              <a:t>2. observations of the condition (both electrical and mechanical) of the X-ray equipment at the time of the survey;</a:t>
            </a:r>
          </a:p>
          <a:p>
            <a:pPr lvl="1"/>
            <a:r>
              <a:rPr lang="en-US" sz="2000" dirty="0"/>
              <a:t>3. an assessment of the condition of protective aprons, gloves, mobile protective barriers and other protective devices; </a:t>
            </a:r>
          </a:p>
          <a:p>
            <a:pPr lvl="1"/>
            <a:r>
              <a:rPr lang="en-US" sz="2000" dirty="0"/>
              <a:t>4. an estimate of potential exposures to personnel and general public in or around the facility;</a:t>
            </a:r>
          </a:p>
          <a:p>
            <a:pPr lvl="1"/>
            <a:r>
              <a:rPr lang="en-US" sz="2000" dirty="0"/>
              <a:t>5. an assessment of radiological and film processing techniques from the viewpoint of radiation safety. Attention must be drawn to any practices that are or could be detrimental to personnel working in the facility. Recommendations of safer techniques should be made in such cases; and</a:t>
            </a:r>
          </a:p>
          <a:p>
            <a:pPr lvl="1"/>
            <a:r>
              <a:rPr lang="en-US" sz="2000" dirty="0"/>
              <a:t>6. recommendations regarding the need for a follow-up survey.</a:t>
            </a:r>
          </a:p>
        </p:txBody>
      </p:sp>
      <p:sp>
        <p:nvSpPr>
          <p:cNvPr id="4" name="Slide Number Placeholder 3"/>
          <p:cNvSpPr>
            <a:spLocks noGrp="1"/>
          </p:cNvSpPr>
          <p:nvPr>
            <p:ph type="sldNum" sz="quarter" idx="5"/>
          </p:nvPr>
        </p:nvSpPr>
        <p:spPr/>
        <p:txBody>
          <a:bodyPr/>
          <a:lstStyle/>
          <a:p>
            <a:fld id="{E5266334-EC92-C443-9E36-0459805A33BE}" type="slidenum">
              <a:rPr lang="en-US" smtClean="0"/>
              <a:pPr/>
              <a:t>43</a:t>
            </a:fld>
            <a:endParaRPr lang="en-US"/>
          </a:p>
        </p:txBody>
      </p:sp>
    </p:spTree>
    <p:extLst>
      <p:ext uri="{BB962C8B-B14F-4D97-AF65-F5344CB8AC3E}">
        <p14:creationId xmlns:p14="http://schemas.microsoft.com/office/powerpoint/2010/main" val="359536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Sets out general duties of owners, employers, workers,  supervisors, suppliers and directors and officers of a corporation and allocates responsibilities</a:t>
            </a:r>
          </a:p>
          <a:p>
            <a:pPr>
              <a:lnSpc>
                <a:spcPct val="150000"/>
              </a:lnSpc>
            </a:pPr>
            <a:r>
              <a:rPr lang="en-US" altLang="en-US" dirty="0"/>
              <a:t>Describes obligations</a:t>
            </a:r>
          </a:p>
          <a:p>
            <a:pPr>
              <a:lnSpc>
                <a:spcPct val="150000"/>
              </a:lnSpc>
            </a:pPr>
            <a:r>
              <a:rPr lang="en-US" altLang="en-US" dirty="0"/>
              <a:t>Provides for coordination</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6</a:t>
            </a:fld>
            <a:endParaRPr lang="en-US"/>
          </a:p>
        </p:txBody>
      </p:sp>
    </p:spTree>
    <p:extLst>
      <p:ext uri="{BB962C8B-B14F-4D97-AF65-F5344CB8AC3E}">
        <p14:creationId xmlns:p14="http://schemas.microsoft.com/office/powerpoint/2010/main" val="273270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clothing</a:t>
            </a:r>
          </a:p>
          <a:p>
            <a:pPr algn="l"/>
            <a:r>
              <a:rPr lang="en-US" sz="1800" b="0" i="0" u="none" strike="noStrike" baseline="0" dirty="0">
                <a:latin typeface="Times New Roman" panose="02020603050405020304" pitchFamily="18" charset="0"/>
              </a:rPr>
              <a:t>The lead equivalent thickness of the material used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permanently and legibly marked on the protective device. Protection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provided throughout the glove, including fingers and wrist. Protective aprons, gloves and thyroid shields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stored and maintained according to manufacturers’ recommendations. It is also recommended that protective aprons, gloves and thyroid shields are checked by radiographing them annually or when damage is suspected.</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1. The darkroom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impervious to light.</a:t>
            </a:r>
          </a:p>
          <a:p>
            <a:pPr algn="l"/>
            <a:r>
              <a:rPr lang="en-US" sz="1800" b="0" i="0" u="none" strike="noStrike" baseline="0" dirty="0">
                <a:latin typeface="Times New Roman" panose="02020603050405020304" pitchFamily="18" charset="0"/>
              </a:rPr>
              <a:t>2. A warning light or sign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located outside the darkroom to indicate when the room is in use.</a:t>
            </a:r>
          </a:p>
          <a:p>
            <a:pPr algn="l"/>
            <a:r>
              <a:rPr lang="en-US" sz="1800" b="0" i="0" u="none" strike="noStrike" baseline="0" dirty="0">
                <a:latin typeface="Times New Roman" panose="02020603050405020304" pitchFamily="18" charset="0"/>
              </a:rPr>
              <a:t>3. Safelights, fitted with light bulbs of correct intensity, and filters appropriate to the specifications of the film used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provided above the work area within the darkroom.</a:t>
            </a:r>
          </a:p>
          <a:p>
            <a:pPr algn="l"/>
            <a:r>
              <a:rPr lang="en-US" sz="1800" b="0" i="0" u="none" strike="noStrike" baseline="0" dirty="0">
                <a:latin typeface="Times New Roman" panose="02020603050405020304" pitchFamily="18" charset="0"/>
              </a:rPr>
              <a:t>4. Manufacturers’ recommendations about the strengths and temperatures of the solutions and immersion times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followed to ensure optimum film processing.</a:t>
            </a:r>
          </a:p>
          <a:p>
            <a:pPr algn="l"/>
            <a:r>
              <a:rPr lang="en-US" sz="1800" b="0" i="0" u="none" strike="noStrike" baseline="0" dirty="0">
                <a:latin typeface="Times New Roman" panose="02020603050405020304" pitchFamily="18" charset="0"/>
              </a:rPr>
              <a:t>5. Manufacturers’ recommendations about the operation and servicing of automatic film processors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followed to ensure optimum film processing.</a:t>
            </a:r>
          </a:p>
          <a:p>
            <a:pPr algn="l"/>
            <a:r>
              <a:rPr lang="en-US" sz="1800" b="0" i="0" u="none" strike="noStrike" baseline="0" dirty="0">
                <a:latin typeface="Times New Roman" panose="02020603050405020304" pitchFamily="18" charset="0"/>
              </a:rPr>
              <a:t>6. Developing solutions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replenished and changed according to the manufacturers’ recommendations.</a:t>
            </a:r>
          </a:p>
          <a:p>
            <a:pPr algn="l"/>
            <a:r>
              <a:rPr lang="en-US" sz="1800" b="0" i="0" u="none" strike="noStrike" baseline="0" dirty="0">
                <a:latin typeface="Times New Roman" panose="02020603050405020304" pitchFamily="18" charset="0"/>
              </a:rPr>
              <a:t>7. Unexposed radiographic films </a:t>
            </a:r>
            <a:r>
              <a:rPr lang="en-US" sz="1800" b="0" i="1" u="none" strike="noStrike" baseline="0" dirty="0">
                <a:latin typeface="Times New Roman" panose="02020603050405020304" pitchFamily="18" charset="0"/>
              </a:rPr>
              <a:t>must </a:t>
            </a:r>
            <a:r>
              <a:rPr lang="en-US" sz="1800" b="0" i="0" u="none" strike="noStrike" baseline="0" dirty="0">
                <a:latin typeface="Times New Roman" panose="02020603050405020304" pitchFamily="18" charset="0"/>
              </a:rPr>
              <a:t>be stored in such a manner that they are shielded from stray radiation. Storage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provided such that no film can be exposed to more than 1.75 </a:t>
            </a:r>
            <a:r>
              <a:rPr lang="en-US" sz="1800" b="0" i="0" u="none" strike="noStrike" baseline="0" dirty="0" err="1">
                <a:latin typeface="Symbol" panose="05050102010706020507" pitchFamily="18" charset="2"/>
              </a:rPr>
              <a:t>m</a:t>
            </a:r>
            <a:r>
              <a:rPr lang="en-US" sz="1800" b="0" i="0" u="none" strike="noStrike" baseline="0" dirty="0" err="1">
                <a:latin typeface="Times New Roman" panose="02020603050405020304" pitchFamily="18" charset="0"/>
              </a:rPr>
              <a:t>Gy</a:t>
            </a:r>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(0.2 </a:t>
            </a:r>
            <a:r>
              <a:rPr lang="en-US" sz="1800" b="0" i="0" u="none" strike="noStrike" baseline="0" dirty="0" err="1">
                <a:latin typeface="Times New Roman" panose="02020603050405020304" pitchFamily="18" charset="0"/>
              </a:rPr>
              <a:t>mR</a:t>
            </a:r>
            <a:r>
              <a:rPr lang="en-US" sz="1800" b="0" i="0" u="none" strike="noStrike" baseline="0" dirty="0">
                <a:latin typeface="Times New Roman" panose="02020603050405020304" pitchFamily="18" charset="0"/>
              </a:rPr>
              <a:t>) of stray radiation before use. The amount of shielding required will depend on the storage time and the workload of the facility. It can be determined from the table in Appendix III.</a:t>
            </a:r>
          </a:p>
          <a:p>
            <a:pPr algn="l"/>
            <a:r>
              <a:rPr lang="en-US" sz="1800" b="0" i="0" u="none" strike="noStrike" baseline="0" dirty="0">
                <a:latin typeface="Times New Roman" panose="02020603050405020304" pitchFamily="18" charset="0"/>
              </a:rPr>
              <a:t>8. Films </a:t>
            </a:r>
            <a:r>
              <a:rPr lang="en-US" sz="1800" b="0" i="1" u="none" strike="noStrike" baseline="0" dirty="0">
                <a:latin typeface="Times New Roman" panose="02020603050405020304" pitchFamily="18" charset="0"/>
              </a:rPr>
              <a:t>should </a:t>
            </a:r>
            <a:r>
              <a:rPr lang="en-US" sz="1800" b="0" i="0" u="none" strike="noStrike" baseline="0" dirty="0">
                <a:latin typeface="Times New Roman" panose="02020603050405020304" pitchFamily="18" charset="0"/>
              </a:rPr>
              <a:t>be stored on end in a cool, dry area.</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44</a:t>
            </a:fld>
            <a:endParaRPr lang="en-US"/>
          </a:p>
        </p:txBody>
      </p:sp>
    </p:spTree>
    <p:extLst>
      <p:ext uri="{BB962C8B-B14F-4D97-AF65-F5344CB8AC3E}">
        <p14:creationId xmlns:p14="http://schemas.microsoft.com/office/powerpoint/2010/main" val="427182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53</a:t>
            </a:fld>
            <a:endParaRPr lang="en-US"/>
          </a:p>
        </p:txBody>
      </p:sp>
    </p:spTree>
    <p:extLst>
      <p:ext uri="{BB962C8B-B14F-4D97-AF65-F5344CB8AC3E}">
        <p14:creationId xmlns:p14="http://schemas.microsoft.com/office/powerpoint/2010/main" val="2861322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solidFill>
                  <a:srgbClr val="453F39"/>
                </a:solidFill>
                <a:effectLst/>
                <a:latin typeface="Verdana" panose="020B0604030504040204" pitchFamily="34" charset="0"/>
              </a:rPr>
              <a:t>"young worker"</a:t>
            </a:r>
            <a:r>
              <a:rPr lang="en-US" b="0" i="0" dirty="0">
                <a:solidFill>
                  <a:srgbClr val="453F39"/>
                </a:solidFill>
                <a:effectLst/>
                <a:latin typeface="Verdana" panose="020B0604030504040204" pitchFamily="34" charset="0"/>
              </a:rPr>
              <a:t> means any worker who is under 25 years of age.</a:t>
            </a:r>
          </a:p>
          <a:p>
            <a:pPr algn="l"/>
            <a:endParaRPr lang="en-US" b="0" i="1" dirty="0">
              <a:solidFill>
                <a:srgbClr val="453F39"/>
              </a:solidFill>
              <a:effectLst/>
              <a:latin typeface="Verdana" panose="020B0604030504040204" pitchFamily="34" charset="0"/>
            </a:endParaRPr>
          </a:p>
          <a:p>
            <a:pPr algn="l"/>
            <a:r>
              <a:rPr lang="en-US" b="0" i="1" dirty="0">
                <a:solidFill>
                  <a:srgbClr val="453F39"/>
                </a:solidFill>
                <a:effectLst/>
                <a:latin typeface="Verdana" panose="020B0604030504040204" pitchFamily="34" charset="0"/>
              </a:rPr>
              <a:t>"new worker"</a:t>
            </a:r>
            <a:r>
              <a:rPr lang="en-US" b="0" i="0" dirty="0">
                <a:solidFill>
                  <a:srgbClr val="453F39"/>
                </a:solidFill>
                <a:effectLst/>
                <a:latin typeface="Verdana" panose="020B0604030504040204" pitchFamily="34" charset="0"/>
              </a:rPr>
              <a:t> means any worker who is</a:t>
            </a:r>
          </a:p>
          <a:p>
            <a:pPr algn="l"/>
            <a:r>
              <a:rPr lang="en-US" b="0" i="0" dirty="0">
                <a:solidFill>
                  <a:srgbClr val="453F39"/>
                </a:solidFill>
                <a:effectLst/>
                <a:latin typeface="Verdana" panose="020B0604030504040204" pitchFamily="34" charset="0"/>
              </a:rPr>
              <a:t>(a) new to the workplace,</a:t>
            </a:r>
          </a:p>
          <a:p>
            <a:pPr algn="l"/>
            <a:r>
              <a:rPr lang="en-US" b="0" i="0" dirty="0">
                <a:solidFill>
                  <a:srgbClr val="453F39"/>
                </a:solidFill>
                <a:effectLst/>
                <a:latin typeface="Verdana" panose="020B0604030504040204" pitchFamily="34" charset="0"/>
              </a:rPr>
              <a:t>(b) returning to a workplace where the hazards in that workplace have changed during the worker's absence,</a:t>
            </a:r>
          </a:p>
          <a:p>
            <a:pPr algn="l"/>
            <a:r>
              <a:rPr lang="en-US" b="0" i="0" dirty="0">
                <a:solidFill>
                  <a:srgbClr val="453F39"/>
                </a:solidFill>
                <a:effectLst/>
                <a:latin typeface="Verdana" panose="020B0604030504040204" pitchFamily="34" charset="0"/>
              </a:rPr>
              <a:t>(c) affected by a change in the hazards of a workplace, or</a:t>
            </a:r>
          </a:p>
          <a:p>
            <a:pPr algn="l"/>
            <a:r>
              <a:rPr lang="en-US" b="0" i="0" dirty="0">
                <a:solidFill>
                  <a:srgbClr val="453F39"/>
                </a:solidFill>
                <a:effectLst/>
                <a:latin typeface="Verdana" panose="020B0604030504040204" pitchFamily="34" charset="0"/>
              </a:rPr>
              <a:t>(d) relocated to a new workplace if the hazards in that workplace are different from the hazards in the worker's previous workplace;</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61</a:t>
            </a:fld>
            <a:endParaRPr lang="en-US"/>
          </a:p>
        </p:txBody>
      </p:sp>
    </p:spTree>
    <p:extLst>
      <p:ext uri="{BB962C8B-B14F-4D97-AF65-F5344CB8AC3E}">
        <p14:creationId xmlns:p14="http://schemas.microsoft.com/office/powerpoint/2010/main" val="198176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
            <a:r>
              <a:rPr lang="en-US" b="1" i="1" dirty="0">
                <a:solidFill>
                  <a:srgbClr val="453F39"/>
                </a:solidFill>
                <a:effectLst/>
                <a:latin typeface="Verdana" panose="020B0604030504040204" pitchFamily="34" charset="0"/>
              </a:rPr>
              <a:t>3.23 Young or new worker orientation and training</a:t>
            </a:r>
          </a:p>
          <a:p>
            <a:pPr algn="l"/>
            <a:r>
              <a:rPr lang="en-US" b="0" i="0" dirty="0">
                <a:solidFill>
                  <a:srgbClr val="453F39"/>
                </a:solidFill>
                <a:effectLst/>
                <a:latin typeface="Verdana" panose="020B0604030504040204" pitchFamily="34" charset="0"/>
              </a:rPr>
              <a:t>(1) An employer must ensure that before a young or new worker begins work in a workplace, the young or new worker is given health and safety orientation and training specific to that young or new worker's workplace.</a:t>
            </a:r>
          </a:p>
          <a:p>
            <a:pPr algn="l"/>
            <a:r>
              <a:rPr lang="en-US" b="0" i="0" dirty="0">
                <a:solidFill>
                  <a:srgbClr val="453F39"/>
                </a:solidFill>
                <a:effectLst/>
                <a:latin typeface="Verdana" panose="020B0604030504040204" pitchFamily="34" charset="0"/>
              </a:rPr>
              <a:t>(2) The following topics must be included in the young or new worker's orientation and training:</a:t>
            </a:r>
          </a:p>
          <a:p>
            <a:pPr algn="l"/>
            <a:r>
              <a:rPr lang="en-US" b="0" i="0" dirty="0">
                <a:solidFill>
                  <a:srgbClr val="453F39"/>
                </a:solidFill>
                <a:effectLst/>
                <a:latin typeface="Verdana" panose="020B0604030504040204" pitchFamily="34" charset="0"/>
              </a:rPr>
              <a:t>(a) the name and contact information for the young or new worker's supervisor;</a:t>
            </a:r>
          </a:p>
          <a:p>
            <a:pPr algn="l"/>
            <a:r>
              <a:rPr lang="en-US" b="0" i="0" dirty="0">
                <a:solidFill>
                  <a:srgbClr val="453F39"/>
                </a:solidFill>
                <a:effectLst/>
                <a:latin typeface="Verdana" panose="020B0604030504040204" pitchFamily="34" charset="0"/>
              </a:rPr>
              <a:t>(b) the employer's and young or new worker's rights and responsibilities under the </a:t>
            </a:r>
            <a:r>
              <a:rPr lang="en-US" b="0" i="1" dirty="0">
                <a:solidFill>
                  <a:srgbClr val="453F39"/>
                </a:solidFill>
                <a:effectLst/>
                <a:latin typeface="Verdana" panose="020B0604030504040204" pitchFamily="34" charset="0"/>
              </a:rPr>
              <a:t>Workers Compensation Act</a:t>
            </a:r>
            <a:r>
              <a:rPr lang="en-US" b="0" i="0" dirty="0">
                <a:solidFill>
                  <a:srgbClr val="453F39"/>
                </a:solidFill>
                <a:effectLst/>
                <a:latin typeface="Verdana" panose="020B0604030504040204" pitchFamily="34" charset="0"/>
              </a:rPr>
              <a:t> and this Regulation including the reporting of unsafe conditions and the right to refuse to perform unsafe work;</a:t>
            </a:r>
          </a:p>
          <a:p>
            <a:pPr algn="l"/>
            <a:r>
              <a:rPr lang="en-US" b="0" i="0" dirty="0">
                <a:solidFill>
                  <a:srgbClr val="453F39"/>
                </a:solidFill>
                <a:effectLst/>
                <a:latin typeface="Verdana" panose="020B0604030504040204" pitchFamily="34" charset="0"/>
              </a:rPr>
              <a:t>(c) workplace health and safety rules;</a:t>
            </a:r>
          </a:p>
          <a:p>
            <a:pPr algn="l"/>
            <a:r>
              <a:rPr lang="en-US" b="0" i="0" dirty="0">
                <a:solidFill>
                  <a:srgbClr val="453F39"/>
                </a:solidFill>
                <a:effectLst/>
                <a:latin typeface="Verdana" panose="020B0604030504040204" pitchFamily="34" charset="0"/>
              </a:rPr>
              <a:t>(d) hazards to which the young or new worker may be exposed, including risks from robbery, assault or confrontation;</a:t>
            </a:r>
          </a:p>
          <a:p>
            <a:pPr algn="l"/>
            <a:r>
              <a:rPr lang="en-US" b="0" i="0" dirty="0">
                <a:solidFill>
                  <a:srgbClr val="453F39"/>
                </a:solidFill>
                <a:effectLst/>
                <a:latin typeface="Verdana" panose="020B0604030504040204" pitchFamily="34" charset="0"/>
              </a:rPr>
              <a:t>(e) working alone or in isolation;</a:t>
            </a:r>
          </a:p>
          <a:p>
            <a:pPr algn="l"/>
            <a:r>
              <a:rPr lang="en-US" b="0" i="0" dirty="0">
                <a:solidFill>
                  <a:srgbClr val="453F39"/>
                </a:solidFill>
                <a:effectLst/>
                <a:latin typeface="Verdana" panose="020B0604030504040204" pitchFamily="34" charset="0"/>
              </a:rPr>
              <a:t>(f) violence in the workplace;</a:t>
            </a:r>
          </a:p>
          <a:p>
            <a:pPr algn="l"/>
            <a:r>
              <a:rPr lang="en-US" b="0" i="0" dirty="0">
                <a:solidFill>
                  <a:srgbClr val="453F39"/>
                </a:solidFill>
                <a:effectLst/>
                <a:latin typeface="Verdana" panose="020B0604030504040204" pitchFamily="34" charset="0"/>
              </a:rPr>
              <a:t>(g) personal protective equipment;</a:t>
            </a:r>
          </a:p>
          <a:p>
            <a:pPr algn="l"/>
            <a:r>
              <a:rPr lang="en-US" b="0" i="0" dirty="0">
                <a:solidFill>
                  <a:srgbClr val="453F39"/>
                </a:solidFill>
                <a:effectLst/>
                <a:latin typeface="Verdana" panose="020B0604030504040204" pitchFamily="34" charset="0"/>
              </a:rPr>
              <a:t>(h) location of first aid facilities and means of summoning first aid and reporting illnesses and injuries;</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emergency procedures;</a:t>
            </a:r>
          </a:p>
          <a:p>
            <a:pPr algn="l"/>
            <a:r>
              <a:rPr lang="en-US" b="0" i="0" dirty="0">
                <a:solidFill>
                  <a:srgbClr val="453F39"/>
                </a:solidFill>
                <a:effectLst/>
                <a:latin typeface="Verdana" panose="020B0604030504040204" pitchFamily="34" charset="0"/>
              </a:rPr>
              <a:t>(j) instruction and demonstration of the young or new worker's work task or work process;</a:t>
            </a:r>
          </a:p>
          <a:p>
            <a:pPr algn="l"/>
            <a:r>
              <a:rPr lang="en-US" b="0" i="0" dirty="0">
                <a:solidFill>
                  <a:srgbClr val="453F39"/>
                </a:solidFill>
                <a:effectLst/>
                <a:latin typeface="Verdana" panose="020B0604030504040204" pitchFamily="34" charset="0"/>
              </a:rPr>
              <a:t>(k) the employer's health and safety program, if required under section 3.1 of this Regulation;</a:t>
            </a:r>
          </a:p>
          <a:p>
            <a:pPr algn="l"/>
            <a:r>
              <a:rPr lang="en-US" b="0" i="0" dirty="0">
                <a:solidFill>
                  <a:srgbClr val="453F39"/>
                </a:solidFill>
                <a:effectLst/>
                <a:latin typeface="Verdana" panose="020B0604030504040204" pitchFamily="34" charset="0"/>
              </a:rPr>
              <a:t>(l) WHMIS information requirements set out in Part 5, as applicable to the young or new worker's workplace;</a:t>
            </a:r>
          </a:p>
          <a:p>
            <a:pPr algn="l"/>
            <a:r>
              <a:rPr lang="en-US" b="0" i="0" dirty="0">
                <a:solidFill>
                  <a:srgbClr val="453F39"/>
                </a:solidFill>
                <a:effectLst/>
                <a:latin typeface="Verdana" panose="020B0604030504040204" pitchFamily="34" charset="0"/>
              </a:rPr>
              <a:t>(m) contact information for the occupational health and safety committee or the worker health and safety representative, as applicable to the workplace.</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62</a:t>
            </a:fld>
            <a:endParaRPr lang="en-US"/>
          </a:p>
        </p:txBody>
      </p:sp>
    </p:spTree>
    <p:extLst>
      <p:ext uri="{BB962C8B-B14F-4D97-AF65-F5344CB8AC3E}">
        <p14:creationId xmlns:p14="http://schemas.microsoft.com/office/powerpoint/2010/main" val="329043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dirty="0">
                <a:solidFill>
                  <a:srgbClr val="474747"/>
                </a:solidFill>
                <a:effectLst/>
                <a:latin typeface="Google Sans"/>
              </a:rPr>
              <a:t>Noise is </a:t>
            </a:r>
            <a:r>
              <a:rPr lang="en-US" b="0" i="0" dirty="0">
                <a:solidFill>
                  <a:srgbClr val="040C28"/>
                </a:solidFill>
                <a:effectLst/>
                <a:latin typeface="Google Sans"/>
              </a:rPr>
              <a:t>unwanted sound</a:t>
            </a:r>
          </a:p>
          <a:p>
            <a:r>
              <a:rPr lang="en-US" b="0" i="0" dirty="0">
                <a:solidFill>
                  <a:srgbClr val="040C28"/>
                </a:solidFill>
                <a:effectLst/>
                <a:latin typeface="Google Sans"/>
              </a:rPr>
              <a:t>continuous noise, intermittent noise, impulsive noise, or low frequency noise</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65</a:t>
            </a:fld>
            <a:endParaRPr lang="en-US"/>
          </a:p>
        </p:txBody>
      </p:sp>
    </p:spTree>
    <p:extLst>
      <p:ext uri="{BB962C8B-B14F-4D97-AF65-F5344CB8AC3E}">
        <p14:creationId xmlns:p14="http://schemas.microsoft.com/office/powerpoint/2010/main" val="428870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D1F"/>
                </a:solidFill>
                <a:effectLst/>
                <a:latin typeface="SF Pro Display"/>
              </a:rPr>
              <a:t>NIOSH Sound Level Meter</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66</a:t>
            </a:fld>
            <a:endParaRPr lang="en-US"/>
          </a:p>
        </p:txBody>
      </p:sp>
    </p:spTree>
    <p:extLst>
      <p:ext uri="{BB962C8B-B14F-4D97-AF65-F5344CB8AC3E}">
        <p14:creationId xmlns:p14="http://schemas.microsoft.com/office/powerpoint/2010/main" val="396530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Formaldehyde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001D35"/>
                </a:solidFill>
                <a:effectLst/>
                <a:latin typeface="Google Sans"/>
              </a:rPr>
              <a:t>Anesthetic gases</a:t>
            </a:r>
            <a:r>
              <a:rPr lang="en-US" b="0" i="0" dirty="0">
                <a:solidFill>
                  <a:srgbClr val="001D35"/>
                </a:solidFill>
                <a:effectLst/>
                <a:latin typeface="Google Sans"/>
              </a:rPr>
              <a:t>: Used in veterinary medicine</a:t>
            </a:r>
          </a:p>
          <a:p>
            <a:r>
              <a:rPr lang="en-US" dirty="0"/>
              <a:t>Corrosive substances </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72</a:t>
            </a:fld>
            <a:endParaRPr lang="en-US"/>
          </a:p>
        </p:txBody>
      </p:sp>
    </p:spTree>
    <p:extLst>
      <p:ext uri="{BB962C8B-B14F-4D97-AF65-F5344CB8AC3E}">
        <p14:creationId xmlns:p14="http://schemas.microsoft.com/office/powerpoint/2010/main" val="3516976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An employer must ensure that all of the following work activities are performed in a ventilated enclosure that meets the requirements set out in subsection (4):</a:t>
            </a:r>
          </a:p>
          <a:p>
            <a:endParaRPr lang="en-US" dirty="0"/>
          </a:p>
          <a:p>
            <a:r>
              <a:rPr lang="en-US" dirty="0"/>
              <a:t>(a) mixing a hazardous drug to which this section applies;</a:t>
            </a:r>
          </a:p>
          <a:p>
            <a:endParaRPr lang="en-US" dirty="0"/>
          </a:p>
          <a:p>
            <a:r>
              <a:rPr lang="en-US" dirty="0"/>
              <a:t>(b) preparing a hazardous drug to which this section applies;</a:t>
            </a:r>
          </a:p>
          <a:p>
            <a:endParaRPr lang="en-US" dirty="0"/>
          </a:p>
          <a:p>
            <a:r>
              <a:rPr lang="en-US" dirty="0"/>
              <a:t>(c) priming an intravenous administration set with a solution containing a hazardous drug to which this section applies.</a:t>
            </a:r>
          </a:p>
          <a:p>
            <a:endParaRPr lang="en-US" dirty="0"/>
          </a:p>
          <a:p>
            <a:r>
              <a:rPr lang="en-US" dirty="0"/>
              <a:t>(4) For the purposes of subsection (3), a ventilated enclosure must</a:t>
            </a:r>
          </a:p>
          <a:p>
            <a:endParaRPr lang="en-US" dirty="0"/>
          </a:p>
          <a:p>
            <a:r>
              <a:rPr lang="en-US" dirty="0"/>
              <a:t>(a) meet or exceed the requirements for a Class II Type B2 biological safety cabinet that conforms to NSF/ANSI Standard 49-2018 Biosafety Cabinetry: Design, Construction, Performance, and Field Certification,</a:t>
            </a:r>
          </a:p>
          <a:p>
            <a:endParaRPr lang="en-US" dirty="0"/>
          </a:p>
          <a:p>
            <a:r>
              <a:rPr lang="en-US" dirty="0"/>
              <a:t>(b) have exhaust and ventilation systems that remain in operation for a period of time sufficient to ensure that no contaminants escape into the workplace,</a:t>
            </a:r>
          </a:p>
          <a:p>
            <a:endParaRPr lang="en-US" dirty="0"/>
          </a:p>
          <a:p>
            <a:r>
              <a:rPr lang="en-US" dirty="0"/>
              <a:t>(c) be connected to the exhaust ventilation system, which system must discharge to the outdoors in a manner that prevents contaminants from being recirculated in the workplace or an adjacent workplace, and</a:t>
            </a:r>
          </a:p>
          <a:p>
            <a:endParaRPr lang="en-US" dirty="0"/>
          </a:p>
          <a:p>
            <a:r>
              <a:rPr lang="en-US" dirty="0"/>
              <a:t>(d) be equipped with a continuous monitoring device to permit confirmation of adequate airflow and cabinet performance.</a:t>
            </a:r>
          </a:p>
          <a:p>
            <a:endParaRPr lang="en-US" dirty="0"/>
          </a:p>
          <a:p>
            <a:r>
              <a:rPr lang="en-US" dirty="0"/>
              <a:t>(5) An employer must ensure that hazardous drugs to which this section applies are administered in accordance with the applicable work procedures.</a:t>
            </a:r>
          </a:p>
        </p:txBody>
      </p:sp>
      <p:sp>
        <p:nvSpPr>
          <p:cNvPr id="4" name="Slide Number Placeholder 3"/>
          <p:cNvSpPr>
            <a:spLocks noGrp="1"/>
          </p:cNvSpPr>
          <p:nvPr>
            <p:ph type="sldNum" sz="quarter" idx="5"/>
          </p:nvPr>
        </p:nvSpPr>
        <p:spPr/>
        <p:txBody>
          <a:bodyPr/>
          <a:lstStyle/>
          <a:p>
            <a:fld id="{E5266334-EC92-C443-9E36-0459805A33BE}" type="slidenum">
              <a:rPr lang="en-US" smtClean="0"/>
              <a:pPr/>
              <a:t>79</a:t>
            </a:fld>
            <a:endParaRPr lang="en-US"/>
          </a:p>
        </p:txBody>
      </p:sp>
    </p:spTree>
    <p:extLst>
      <p:ext uri="{BB962C8B-B14F-4D97-AF65-F5344CB8AC3E}">
        <p14:creationId xmlns:p14="http://schemas.microsoft.com/office/powerpoint/2010/main" val="3456126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
            <a:r>
              <a:rPr lang="en-US" b="1" i="1" dirty="0">
                <a:solidFill>
                  <a:srgbClr val="453F39"/>
                </a:solidFill>
                <a:effectLst/>
                <a:latin typeface="Verdana" panose="020B0604030504040204" pitchFamily="34" charset="0"/>
              </a:rPr>
              <a:t>6.58 Records</a:t>
            </a:r>
          </a:p>
          <a:p>
            <a:pPr algn="l"/>
            <a:r>
              <a:rPr lang="en-US" b="0" i="0" dirty="0">
                <a:solidFill>
                  <a:srgbClr val="453F39"/>
                </a:solidFill>
                <a:effectLst/>
                <a:latin typeface="Verdana" panose="020B0604030504040204" pitchFamily="34" charset="0"/>
              </a:rPr>
              <a:t>(1) An employer must keep a record of all instruction and training provided under section 6.51 for a period of 3 years after the date the instruction or training is provided.</a:t>
            </a:r>
          </a:p>
          <a:p>
            <a:pPr algn="l"/>
            <a:r>
              <a:rPr lang="en-US" b="0" i="0" dirty="0">
                <a:solidFill>
                  <a:srgbClr val="453F39"/>
                </a:solidFill>
                <a:effectLst/>
                <a:latin typeface="Verdana" panose="020B0604030504040204" pitchFamily="34" charset="0"/>
              </a:rPr>
              <a:t>(2) An employer must, for each worker who prepares a hazardous drug, keep a record that includes the following:</a:t>
            </a:r>
          </a:p>
          <a:p>
            <a:pPr algn="l"/>
            <a:r>
              <a:rPr lang="en-US" b="0" i="0" dirty="0">
                <a:solidFill>
                  <a:srgbClr val="453F39"/>
                </a:solidFill>
                <a:effectLst/>
                <a:latin typeface="Verdana" panose="020B0604030504040204" pitchFamily="34" charset="0"/>
              </a:rPr>
              <a:t>(a) the name of each hazardous drug prepared by the worker;</a:t>
            </a:r>
          </a:p>
          <a:p>
            <a:pPr algn="l"/>
            <a:r>
              <a:rPr lang="en-US" b="0" i="0" dirty="0">
                <a:solidFill>
                  <a:srgbClr val="453F39"/>
                </a:solidFill>
                <a:effectLst/>
                <a:latin typeface="Verdana" panose="020B0604030504040204" pitchFamily="34" charset="0"/>
              </a:rPr>
              <a:t>(b) if practicable, the number of preparations per week;</a:t>
            </a:r>
          </a:p>
          <a:p>
            <a:pPr algn="l"/>
            <a:r>
              <a:rPr lang="en-US" b="0" i="0" dirty="0">
                <a:solidFill>
                  <a:srgbClr val="453F39"/>
                </a:solidFill>
                <a:effectLst/>
                <a:latin typeface="Verdana" panose="020B0604030504040204" pitchFamily="34" charset="0"/>
              </a:rPr>
              <a:t>(c) each risk assessment prepared, and each exposure control plan developed, including any updates, that</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is relevant to the worker's employment, and</a:t>
            </a:r>
          </a:p>
          <a:p>
            <a:pPr algn="l"/>
            <a:r>
              <a:rPr lang="en-US" b="0" i="0" dirty="0">
                <a:solidFill>
                  <a:srgbClr val="453F39"/>
                </a:solidFill>
                <a:effectLst/>
                <a:latin typeface="Verdana" panose="020B0604030504040204" pitchFamily="34" charset="0"/>
              </a:rPr>
              <a:t>(ii) applied to the worker at any time during the period of the worker's employment.</a:t>
            </a:r>
          </a:p>
          <a:p>
            <a:pPr algn="l"/>
            <a:r>
              <a:rPr lang="en-US" b="0" i="0" dirty="0">
                <a:solidFill>
                  <a:srgbClr val="453F39"/>
                </a:solidFill>
                <a:effectLst/>
                <a:latin typeface="Verdana" panose="020B0604030504040204" pitchFamily="34" charset="0"/>
              </a:rPr>
              <a:t>(3) An employer must, for each worker who administers a hazardous drug, keep a record that includes the following:</a:t>
            </a:r>
          </a:p>
          <a:p>
            <a:pPr algn="l"/>
            <a:r>
              <a:rPr lang="en-US" b="0" i="0" dirty="0">
                <a:solidFill>
                  <a:srgbClr val="453F39"/>
                </a:solidFill>
                <a:effectLst/>
                <a:latin typeface="Verdana" panose="020B0604030504040204" pitchFamily="34" charset="0"/>
              </a:rPr>
              <a:t>(a) the name of each hazardous drug administered by the worker</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parenterally,</a:t>
            </a:r>
          </a:p>
          <a:p>
            <a:pPr algn="l"/>
            <a:r>
              <a:rPr lang="en-US" b="0" i="0" dirty="0">
                <a:solidFill>
                  <a:srgbClr val="453F39"/>
                </a:solidFill>
                <a:effectLst/>
                <a:latin typeface="Verdana" panose="020B0604030504040204" pitchFamily="34" charset="0"/>
              </a:rPr>
              <a:t>(ii) orally, in the case of a hazardous drug in powder or liquid form or contained in a capsule that was opened, or</a:t>
            </a:r>
          </a:p>
          <a:p>
            <a:pPr algn="l"/>
            <a:r>
              <a:rPr lang="en-US" b="0" i="0" dirty="0">
                <a:solidFill>
                  <a:srgbClr val="453F39"/>
                </a:solidFill>
                <a:effectLst/>
                <a:latin typeface="Verdana" panose="020B0604030504040204" pitchFamily="34" charset="0"/>
              </a:rPr>
              <a:t>(iii) by topical application;</a:t>
            </a:r>
          </a:p>
          <a:p>
            <a:pPr algn="l"/>
            <a:r>
              <a:rPr lang="en-US" b="0" i="0" dirty="0">
                <a:solidFill>
                  <a:srgbClr val="453F39"/>
                </a:solidFill>
                <a:effectLst/>
                <a:latin typeface="Verdana" panose="020B0604030504040204" pitchFamily="34" charset="0"/>
              </a:rPr>
              <a:t>(b) if practicable, the number of administrations per week;</a:t>
            </a:r>
          </a:p>
          <a:p>
            <a:pPr algn="l"/>
            <a:r>
              <a:rPr lang="en-US" b="0" i="0" dirty="0">
                <a:solidFill>
                  <a:srgbClr val="453F39"/>
                </a:solidFill>
                <a:effectLst/>
                <a:latin typeface="Verdana" panose="020B0604030504040204" pitchFamily="34" charset="0"/>
              </a:rPr>
              <a:t>(c) each risk assessment prepared, and each exposure control plan developed, including any updates, that</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is relevant to the worker's employment, and</a:t>
            </a:r>
          </a:p>
          <a:p>
            <a:pPr algn="l"/>
            <a:r>
              <a:rPr lang="en-US" b="0" i="0" dirty="0">
                <a:solidFill>
                  <a:srgbClr val="453F39"/>
                </a:solidFill>
                <a:effectLst/>
                <a:latin typeface="Verdana" panose="020B0604030504040204" pitchFamily="34" charset="0"/>
              </a:rPr>
              <a:t>(ii) applied to the worker at any time during the period of the worker's employment.</a:t>
            </a:r>
          </a:p>
          <a:p>
            <a:pPr algn="l"/>
            <a:r>
              <a:rPr lang="en-US" b="0" i="0" dirty="0">
                <a:solidFill>
                  <a:srgbClr val="453F39"/>
                </a:solidFill>
                <a:effectLst/>
                <a:latin typeface="Verdana" panose="020B0604030504040204" pitchFamily="34" charset="0"/>
              </a:rPr>
              <a:t>(4) An employer must keep a record referred to in subsection (2) or (3) for the period of employment of the worker to whom the record relates and for the 10-year period after the end of that worker's employment.</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80</a:t>
            </a:fld>
            <a:endParaRPr lang="en-US"/>
          </a:p>
        </p:txBody>
      </p:sp>
    </p:spTree>
    <p:extLst>
      <p:ext uri="{BB962C8B-B14F-4D97-AF65-F5344CB8AC3E}">
        <p14:creationId xmlns:p14="http://schemas.microsoft.com/office/powerpoint/2010/main" val="173581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93</a:t>
            </a:fld>
            <a:endParaRPr lang="en-US"/>
          </a:p>
        </p:txBody>
      </p:sp>
    </p:spTree>
    <p:extLst>
      <p:ext uri="{BB962C8B-B14F-4D97-AF65-F5344CB8AC3E}">
        <p14:creationId xmlns:p14="http://schemas.microsoft.com/office/powerpoint/2010/main" val="329631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hyperlink to the sections of the act – done and updated</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7</a:t>
            </a:fld>
            <a:endParaRPr lang="en-US"/>
          </a:p>
        </p:txBody>
      </p:sp>
    </p:spTree>
    <p:extLst>
      <p:ext uri="{BB962C8B-B14F-4D97-AF65-F5344CB8AC3E}">
        <p14:creationId xmlns:p14="http://schemas.microsoft.com/office/powerpoint/2010/main" val="87923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Intention is to touch on different sections that a veterinary type employer would likely need to be aware of for their work</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12</a:t>
            </a:fld>
            <a:endParaRPr lang="en-US"/>
          </a:p>
        </p:txBody>
      </p:sp>
    </p:spTree>
    <p:extLst>
      <p:ext uri="{BB962C8B-B14F-4D97-AF65-F5344CB8AC3E}">
        <p14:creationId xmlns:p14="http://schemas.microsoft.com/office/powerpoint/2010/main" val="1568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13</a:t>
            </a:fld>
            <a:endParaRPr lang="en-US"/>
          </a:p>
        </p:txBody>
      </p:sp>
    </p:spTree>
    <p:extLst>
      <p:ext uri="{BB962C8B-B14F-4D97-AF65-F5344CB8AC3E}">
        <p14:creationId xmlns:p14="http://schemas.microsoft.com/office/powerpoint/2010/main" val="142004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15</a:t>
            </a:fld>
            <a:endParaRPr lang="en-US"/>
          </a:p>
        </p:txBody>
      </p:sp>
    </p:spTree>
    <p:extLst>
      <p:ext uri="{BB962C8B-B14F-4D97-AF65-F5344CB8AC3E}">
        <p14:creationId xmlns:p14="http://schemas.microsoft.com/office/powerpoint/2010/main" val="205657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17</a:t>
            </a:fld>
            <a:endParaRPr lang="en-US"/>
          </a:p>
        </p:txBody>
      </p:sp>
    </p:spTree>
    <p:extLst>
      <p:ext uri="{BB962C8B-B14F-4D97-AF65-F5344CB8AC3E}">
        <p14:creationId xmlns:p14="http://schemas.microsoft.com/office/powerpoint/2010/main" val="35667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3F39"/>
                </a:solidFill>
                <a:effectLst/>
                <a:latin typeface="Verdana" panose="020B0604030504040204" pitchFamily="34" charset="0"/>
              </a:rPr>
              <a:t>(2) This Division does not apply to medical or dental radiation received by a patient, or to natural background radiation, except as specified by the Board.</a:t>
            </a:r>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24</a:t>
            </a:fld>
            <a:endParaRPr lang="en-US"/>
          </a:p>
        </p:txBody>
      </p:sp>
    </p:spTree>
    <p:extLst>
      <p:ext uri="{BB962C8B-B14F-4D97-AF65-F5344CB8AC3E}">
        <p14:creationId xmlns:p14="http://schemas.microsoft.com/office/powerpoint/2010/main" val="246873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7.19(4)</a:t>
            </a:r>
            <a:r>
              <a:rPr lang="en-US" b="0" i="0" dirty="0">
                <a:solidFill>
                  <a:srgbClr val="453F39"/>
                </a:solidFill>
                <a:effectLst/>
                <a:latin typeface="Verdana" panose="020B0604030504040204" pitchFamily="34" charset="0"/>
              </a:rPr>
              <a:t>  The employer must ensure that a worker's exposure to non-ionizing radiation does not exceed the exposure limits specified in</a:t>
            </a:r>
          </a:p>
          <a:p>
            <a:pPr algn="l"/>
            <a:r>
              <a:rPr lang="en-US" b="0" i="0" dirty="0">
                <a:solidFill>
                  <a:srgbClr val="453F39"/>
                </a:solidFill>
                <a:effectLst/>
                <a:latin typeface="Verdana" panose="020B0604030504040204" pitchFamily="34" charset="0"/>
              </a:rPr>
              <a:t>(a) for radiofrequency:</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a:t>
            </a:r>
            <a:r>
              <a:rPr lang="en-US" b="0" i="1" dirty="0">
                <a:solidFill>
                  <a:srgbClr val="453F39"/>
                </a:solidFill>
                <a:effectLst/>
                <a:latin typeface="Verdana" panose="020B0604030504040204" pitchFamily="34" charset="0"/>
              </a:rPr>
              <a:t>Health Canada Safety Code 25, Short-Wave Diathermy Guidelines for Limiting Radiofrequency Exposure,</a:t>
            </a:r>
            <a:r>
              <a:rPr lang="en-US" b="0" i="0" dirty="0">
                <a:solidFill>
                  <a:srgbClr val="453F39"/>
                </a:solidFill>
                <a:effectLst/>
                <a:latin typeface="Verdana" panose="020B0604030504040204" pitchFamily="34" charset="0"/>
              </a:rPr>
              <a:t> 1983, as amended from time to time;</a:t>
            </a:r>
          </a:p>
          <a:p>
            <a:pPr algn="l"/>
            <a:r>
              <a:rPr lang="en-US" b="0" i="0" dirty="0">
                <a:solidFill>
                  <a:srgbClr val="453F39"/>
                </a:solidFill>
                <a:effectLst/>
                <a:latin typeface="Verdana" panose="020B0604030504040204" pitchFamily="34" charset="0"/>
              </a:rPr>
              <a:t>(ii) </a:t>
            </a:r>
            <a:r>
              <a:rPr lang="en-US" b="0" i="1" dirty="0">
                <a:solidFill>
                  <a:srgbClr val="453F39"/>
                </a:solidFill>
                <a:effectLst/>
                <a:latin typeface="Verdana" panose="020B0604030504040204" pitchFamily="34" charset="0"/>
              </a:rPr>
              <a:t>Health Canada Safety Code 26, Guidelines on Exposure to Electromagnetic Fields from Magnetic Resonance Clinical Systems,</a:t>
            </a:r>
            <a:r>
              <a:rPr lang="en-US" b="0" i="0" dirty="0">
                <a:solidFill>
                  <a:srgbClr val="453F39"/>
                </a:solidFill>
                <a:effectLst/>
                <a:latin typeface="Verdana" panose="020B0604030504040204" pitchFamily="34" charset="0"/>
              </a:rPr>
              <a:t> 1987, as amended from time to time;</a:t>
            </a:r>
          </a:p>
          <a:p>
            <a:pPr algn="l"/>
            <a:r>
              <a:rPr lang="en-US" b="0" i="0" dirty="0">
                <a:solidFill>
                  <a:srgbClr val="453F39"/>
                </a:solidFill>
                <a:effectLst/>
                <a:latin typeface="Verdana" panose="020B0604030504040204" pitchFamily="34" charset="0"/>
              </a:rPr>
              <a:t>(iii) </a:t>
            </a:r>
            <a:r>
              <a:rPr lang="en-US" b="0" i="1" dirty="0">
                <a:solidFill>
                  <a:srgbClr val="453F39"/>
                </a:solidFill>
                <a:effectLst/>
                <a:latin typeface="Verdana" panose="020B0604030504040204" pitchFamily="34" charset="0"/>
              </a:rPr>
              <a:t>Health Canada Safety Code 6, Limits of Human Exposure to Radiofrequency Electromagnetic Fields in the Frequency Range from 3 kHz to 300 GHz,</a:t>
            </a:r>
            <a:r>
              <a:rPr lang="en-US" b="0" i="0" dirty="0">
                <a:solidFill>
                  <a:srgbClr val="453F39"/>
                </a:solidFill>
                <a:effectLst/>
                <a:latin typeface="Verdana" panose="020B0604030504040204" pitchFamily="34" charset="0"/>
              </a:rPr>
              <a:t> 1999, as amended from time to time, and</a:t>
            </a:r>
          </a:p>
          <a:p>
            <a:pPr algn="l"/>
            <a:r>
              <a:rPr lang="en-US" b="0" i="0" dirty="0">
                <a:solidFill>
                  <a:srgbClr val="453F39"/>
                </a:solidFill>
                <a:effectLst/>
                <a:latin typeface="Verdana" panose="020B0604030504040204" pitchFamily="34" charset="0"/>
              </a:rPr>
              <a:t>(b) for lasers:</a:t>
            </a:r>
          </a:p>
          <a:p>
            <a:pPr algn="l"/>
            <a:r>
              <a:rPr lang="en-US" b="0" i="0" dirty="0">
                <a:solidFill>
                  <a:srgbClr val="453F39"/>
                </a:solidFill>
                <a:effectLst/>
                <a:latin typeface="Verdana" panose="020B0604030504040204" pitchFamily="34" charset="0"/>
              </a:rPr>
              <a:t>(</a:t>
            </a:r>
            <a:r>
              <a:rPr lang="en-US" b="0" i="0" dirty="0" err="1">
                <a:solidFill>
                  <a:srgbClr val="453F39"/>
                </a:solidFill>
                <a:effectLst/>
                <a:latin typeface="Verdana" panose="020B0604030504040204" pitchFamily="34" charset="0"/>
              </a:rPr>
              <a:t>i</a:t>
            </a:r>
            <a:r>
              <a:rPr lang="en-US" b="0" i="0" dirty="0">
                <a:solidFill>
                  <a:srgbClr val="453F39"/>
                </a:solidFill>
                <a:effectLst/>
                <a:latin typeface="Verdana" panose="020B0604030504040204" pitchFamily="34" charset="0"/>
              </a:rPr>
              <a:t>) </a:t>
            </a:r>
            <a:r>
              <a:rPr lang="en-US" b="0" i="1" dirty="0">
                <a:solidFill>
                  <a:srgbClr val="453F39"/>
                </a:solidFill>
                <a:effectLst/>
                <a:latin typeface="Verdana" panose="020B0604030504040204" pitchFamily="34" charset="0"/>
              </a:rPr>
              <a:t>ANSI Standard Z136.1-2000, Safe Use of Lasers,</a:t>
            </a:r>
            <a:r>
              <a:rPr lang="en-US" b="0" i="0" dirty="0">
                <a:solidFill>
                  <a:srgbClr val="453F39"/>
                </a:solidFill>
                <a:effectLst/>
                <a:latin typeface="Verdana" panose="020B0604030504040204" pitchFamily="34" charset="0"/>
              </a:rPr>
              <a:t> as amended from time to time;</a:t>
            </a:r>
          </a:p>
          <a:p>
            <a:pPr algn="l"/>
            <a:r>
              <a:rPr lang="en-US" b="0" i="0" dirty="0">
                <a:solidFill>
                  <a:srgbClr val="453F39"/>
                </a:solidFill>
                <a:effectLst/>
                <a:latin typeface="Verdana" panose="020B0604030504040204" pitchFamily="34" charset="0"/>
              </a:rPr>
              <a:t>(ii)</a:t>
            </a:r>
            <a:r>
              <a:rPr lang="en-US" b="0" i="1" dirty="0">
                <a:solidFill>
                  <a:srgbClr val="453F39"/>
                </a:solidFill>
                <a:effectLst/>
                <a:latin typeface="Verdana" panose="020B0604030504040204" pitchFamily="34" charset="0"/>
              </a:rPr>
              <a:t> ANSI Standard Z136.2-1997, Safe Use of Optical Fiber Communication Systems Utilizing Laser Diode and LED Sources,</a:t>
            </a:r>
            <a:r>
              <a:rPr lang="en-US" b="0" i="0" dirty="0">
                <a:solidFill>
                  <a:srgbClr val="453F39"/>
                </a:solidFill>
                <a:effectLst/>
                <a:latin typeface="Verdana" panose="020B0604030504040204" pitchFamily="34" charset="0"/>
              </a:rPr>
              <a:t> as amended from time to time;</a:t>
            </a:r>
          </a:p>
          <a:p>
            <a:pPr algn="l"/>
            <a:r>
              <a:rPr lang="en-US" b="0" i="0" dirty="0">
                <a:solidFill>
                  <a:srgbClr val="453F39"/>
                </a:solidFill>
                <a:effectLst/>
                <a:latin typeface="Verdana" panose="020B0604030504040204" pitchFamily="34" charset="0"/>
              </a:rPr>
              <a:t>(iii) </a:t>
            </a:r>
            <a:r>
              <a:rPr lang="en-US" b="0" i="1" dirty="0">
                <a:solidFill>
                  <a:srgbClr val="453F39"/>
                </a:solidFill>
                <a:effectLst/>
                <a:latin typeface="Verdana" panose="020B0604030504040204" pitchFamily="34" charset="0"/>
              </a:rPr>
              <a:t>ANSI Standard Z136.3-1996, Safe Use of Lasers in Health Care Facilities,</a:t>
            </a:r>
            <a:r>
              <a:rPr lang="en-US" b="0" i="0" dirty="0">
                <a:solidFill>
                  <a:srgbClr val="453F39"/>
                </a:solidFill>
                <a:effectLst/>
                <a:latin typeface="Verdana" panose="020B0604030504040204" pitchFamily="34" charset="0"/>
              </a:rPr>
              <a:t> as amended from time to time;</a:t>
            </a:r>
          </a:p>
          <a:p>
            <a:pPr algn="l"/>
            <a:r>
              <a:rPr lang="en-US" b="0" i="0" dirty="0">
                <a:solidFill>
                  <a:srgbClr val="453F39"/>
                </a:solidFill>
                <a:effectLst/>
                <a:latin typeface="Verdana" panose="020B0604030504040204" pitchFamily="34" charset="0"/>
              </a:rPr>
              <a:t>(iv) </a:t>
            </a:r>
            <a:r>
              <a:rPr lang="en-US" b="0" i="1" u="none" strike="noStrike" dirty="0">
                <a:solidFill>
                  <a:srgbClr val="59899C"/>
                </a:solidFill>
                <a:effectLst/>
                <a:latin typeface="Verdana" panose="020B0604030504040204" pitchFamily="34" charset="0"/>
                <a:hlinkClick r:id="rId3"/>
              </a:rPr>
              <a:t>CSA Standard Z386-01, Laser Safety in Health Care Facilities</a:t>
            </a:r>
            <a:r>
              <a:rPr lang="en-US" b="0" i="0" dirty="0">
                <a:solidFill>
                  <a:srgbClr val="453F39"/>
                </a:solidFill>
                <a:effectLst/>
                <a:latin typeface="Verdana" panose="020B0604030504040204" pitchFamily="34" charset="0"/>
              </a:rPr>
              <a:t>, as amended from time to time,</a:t>
            </a:r>
          </a:p>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25</a:t>
            </a:fld>
            <a:endParaRPr lang="en-US"/>
          </a:p>
        </p:txBody>
      </p:sp>
    </p:spTree>
    <p:extLst>
      <p:ext uri="{BB962C8B-B14F-4D97-AF65-F5344CB8AC3E}">
        <p14:creationId xmlns:p14="http://schemas.microsoft.com/office/powerpoint/2010/main" val="4259386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1" name="Picture 10"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1"/>
            <a:ext cx="1579974" cy="307847"/>
          </a:xfrm>
          <a:prstGeom prst="rect">
            <a:avLst/>
          </a:prstGeom>
        </p:spPr>
      </p:pic>
      <p:sp>
        <p:nvSpPr>
          <p:cNvPr id="12" name="Title 11"/>
          <p:cNvSpPr>
            <a:spLocks noGrp="1"/>
          </p:cNvSpPr>
          <p:nvPr>
            <p:ph type="title" hasCustomPrompt="1"/>
          </p:nvPr>
        </p:nvSpPr>
        <p:spPr>
          <a:xfrm>
            <a:off x="457201" y="2160492"/>
            <a:ext cx="8229600" cy="1025525"/>
          </a:xfrm>
        </p:spPr>
        <p:txBody>
          <a:bodyPr anchor="t"/>
          <a:lstStyle>
            <a:lvl1pPr>
              <a:defRPr>
                <a:solidFill>
                  <a:srgbClr val="353436"/>
                </a:solidFill>
              </a:defRPr>
            </a:lvl1pPr>
          </a:lstStyle>
          <a:p>
            <a:r>
              <a:rPr lang="en-CA" dirty="0"/>
              <a:t>Click to insert title</a:t>
            </a:r>
            <a:endParaRPr lang="en-US" dirty="0"/>
          </a:p>
        </p:txBody>
      </p:sp>
      <p:sp>
        <p:nvSpPr>
          <p:cNvPr id="17" name="Text Placeholder 16"/>
          <p:cNvSpPr>
            <a:spLocks noGrp="1"/>
          </p:cNvSpPr>
          <p:nvPr>
            <p:ph type="body" sz="quarter" idx="10" hasCustomPrompt="1"/>
          </p:nvPr>
        </p:nvSpPr>
        <p:spPr>
          <a:xfrm>
            <a:off x="457200" y="3373439"/>
            <a:ext cx="8229600" cy="1198562"/>
          </a:xfrm>
        </p:spPr>
        <p:txBody>
          <a:bodyPr/>
          <a:lstStyle>
            <a:lvl1pPr marL="0" indent="0" algn="l">
              <a:buNone/>
              <a:defRPr sz="25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Click to insert subtitle</a:t>
            </a:r>
          </a:p>
        </p:txBody>
      </p:sp>
      <p:sp>
        <p:nvSpPr>
          <p:cNvPr id="8" name="Text Placeholder 7"/>
          <p:cNvSpPr>
            <a:spLocks noGrp="1"/>
          </p:cNvSpPr>
          <p:nvPr>
            <p:ph type="body" sz="quarter" idx="12" hasCustomPrompt="1"/>
          </p:nvPr>
        </p:nvSpPr>
        <p:spPr>
          <a:xfrm>
            <a:off x="457199" y="4733637"/>
            <a:ext cx="3710709" cy="1050636"/>
          </a:xfrm>
        </p:spPr>
        <p:txBody>
          <a:bodyPr/>
          <a:lstStyle>
            <a:lvl1pPr marL="0" indent="0">
              <a:buNone/>
              <a:defRPr baseline="0">
                <a:solidFill>
                  <a:srgbClr val="776E6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date</a:t>
            </a:r>
          </a:p>
        </p:txBody>
      </p:sp>
      <p:pic>
        <p:nvPicPr>
          <p:cNvPr id="6" name="Picture 5"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1"/>
            <a:ext cx="1579974" cy="307847"/>
          </a:xfrm>
          <a:prstGeom prst="rect">
            <a:avLst/>
          </a:prstGeom>
        </p:spPr>
      </p:pic>
      <p:pic>
        <p:nvPicPr>
          <p:cNvPr id="7" name="Picture 6"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1"/>
            <a:ext cx="1579974" cy="307847"/>
          </a:xfrm>
          <a:prstGeom prst="rect">
            <a:avLst/>
          </a:prstGeom>
        </p:spPr>
      </p:pic>
      <p:pic>
        <p:nvPicPr>
          <p:cNvPr id="9" name="Picture 8" descr="powerpoint_wsbc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1354" y="6358371"/>
            <a:ext cx="1579974" cy="3078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2">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accent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339752" y="4653136"/>
            <a:ext cx="6211416" cy="1025525"/>
          </a:xfrm>
        </p:spPr>
        <p:txBody>
          <a:bodyPr/>
          <a:lstStyle>
            <a:lvl1pPr algn="r">
              <a:defRPr baseline="0">
                <a:solidFill>
                  <a:schemeClr val="accent1"/>
                </a:solidFill>
              </a:defRPr>
            </a:lvl1pPr>
          </a:lstStyle>
          <a:p>
            <a:r>
              <a:rPr lang="en-CA" dirty="0"/>
              <a:t>Click to insert section title</a:t>
            </a:r>
            <a:endParaRPr lang="en-US" dirty="0"/>
          </a:p>
        </p:txBody>
      </p:sp>
    </p:spTree>
    <p:extLst>
      <p:ext uri="{BB962C8B-B14F-4D97-AF65-F5344CB8AC3E}">
        <p14:creationId xmlns:p14="http://schemas.microsoft.com/office/powerpoint/2010/main" val="288360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2514600"/>
            <a:ext cx="38100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4648200" y="2514600"/>
            <a:ext cx="3810000" cy="3352800"/>
          </a:xfrm>
        </p:spPr>
        <p:txBody>
          <a:bodyPr/>
          <a:lstStyle/>
          <a:p>
            <a:pPr lvl="0"/>
            <a:endParaRPr lang="en-CA" noProof="0"/>
          </a:p>
        </p:txBody>
      </p:sp>
    </p:spTree>
    <p:extLst>
      <p:ext uri="{BB962C8B-B14F-4D97-AF65-F5344CB8AC3E}">
        <p14:creationId xmlns:p14="http://schemas.microsoft.com/office/powerpoint/2010/main" val="4295956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25525"/>
          </a:xfrm>
        </p:spPr>
        <p:txBody>
          <a:bodyPr/>
          <a:lstStyle>
            <a:lvl1pPr algn="ctr" defTabSz="457200" rtl="0" eaLnBrk="0" fontAlgn="base" hangingPunct="0">
              <a:spcBef>
                <a:spcPct val="0"/>
              </a:spcBef>
              <a:spcAft>
                <a:spcPct val="0"/>
              </a:spcAft>
              <a:defRPr lang="en-US" sz="3000" kern="1200" dirty="0">
                <a:solidFill>
                  <a:srgbClr val="8E8676"/>
                </a:solidFill>
                <a:latin typeface="Verdana"/>
                <a:ea typeface="ＭＳ Ｐゴシック" pitchFamily="39" charset="-128"/>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457200" y="1905000"/>
            <a:ext cx="8291264" cy="4267200"/>
          </a:xfrm>
        </p:spPr>
        <p:txBody>
          <a:bodyPr/>
          <a:lstStyle>
            <a:lvl1pPr>
              <a:defRPr sz="1400"/>
            </a:lvl1pPr>
            <a:lvl2pPr>
              <a:defRPr sz="1200"/>
            </a:lvl2pPr>
            <a:lvl3pPr>
              <a:defRPr sz="10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45719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77464D2B-A2BF-944D-B5BC-C78EB9CC30EC}" type="slidenum">
              <a:rPr lang="en-US" smtClean="0"/>
              <a:pPr algn="l"/>
              <a:t>‹#›</a:t>
            </a:fld>
            <a:endParaRPr lang="en-US" dirty="0"/>
          </a:p>
        </p:txBody>
      </p:sp>
    </p:spTree>
    <p:extLst>
      <p:ext uri="{BB962C8B-B14F-4D97-AF65-F5344CB8AC3E}">
        <p14:creationId xmlns:p14="http://schemas.microsoft.com/office/powerpoint/2010/main" val="363970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1905000"/>
            <a:ext cx="8291264" cy="426720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a:t>Click to insert paragraph</a:t>
            </a:r>
          </a:p>
        </p:txBody>
      </p:sp>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332297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1905000"/>
            <a:ext cx="8291264" cy="4267200"/>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7"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ragraph,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1905000"/>
            <a:ext cx="8291264" cy="137259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a:t>Click to insert paragraph</a:t>
            </a:r>
          </a:p>
        </p:txBody>
      </p:sp>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7200" y="3491344"/>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332297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a:t>Click to insert paragraph</a:t>
            </a:r>
          </a:p>
        </p:txBody>
      </p:sp>
      <p:sp>
        <p:nvSpPr>
          <p:cNvPr id="8"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9"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extLst>
      <p:ext uri="{BB962C8B-B14F-4D97-AF65-F5344CB8AC3E}">
        <p14:creationId xmlns:p14="http://schemas.microsoft.com/office/powerpoint/2010/main" val="169245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a:buClr>
                <a:schemeClr val="accent1"/>
              </a:buClr>
              <a:defRPr sz="1600">
                <a:solidFill>
                  <a:srgbClr val="000000"/>
                </a:solidFill>
              </a:defRPr>
            </a:lvl1pPr>
            <a:lvl2pPr>
              <a:buClr>
                <a:schemeClr val="accent2"/>
              </a:buClr>
              <a:defRPr sz="1400">
                <a:solidFill>
                  <a:srgbClr val="000000"/>
                </a:solidFill>
              </a:defRPr>
            </a:lvl2pPr>
            <a:lvl3pPr>
              <a:buClr>
                <a:schemeClr val="tx2"/>
              </a:buClr>
              <a:defRPr sz="1200">
                <a:solidFill>
                  <a:srgbClr val="000000"/>
                </a:solidFill>
              </a:defRPr>
            </a:lvl3pPr>
            <a:lvl4pPr>
              <a:buClr>
                <a:schemeClr val="accent1"/>
              </a:buClr>
              <a:defRPr sz="1000">
                <a:solidFill>
                  <a:srgbClr val="000000"/>
                </a:solidFill>
              </a:defRPr>
            </a:lvl4pPr>
            <a:lvl5pPr>
              <a:defRPr sz="800"/>
            </a:lvl5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8"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9"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Paragraph, Bullet list">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6518" y="3770564"/>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6"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9"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12" name="Content Placeholder 2"/>
          <p:cNvSpPr>
            <a:spLocks noGrp="1"/>
          </p:cNvSpPr>
          <p:nvPr>
            <p:ph idx="1" hasCustomPrompt="1"/>
          </p:nvPr>
        </p:nvSpPr>
        <p:spPr>
          <a:xfrm>
            <a:off x="457200" y="2174998"/>
            <a:ext cx="8290582" cy="1399475"/>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a:t>Click to insert paragraph</a:t>
            </a:r>
          </a:p>
        </p:txBody>
      </p:sp>
    </p:spTree>
    <p:extLst>
      <p:ext uri="{BB962C8B-B14F-4D97-AF65-F5344CB8AC3E}">
        <p14:creationId xmlns:p14="http://schemas.microsoft.com/office/powerpoint/2010/main" val="332297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0584" cy="1025525"/>
          </a:xfrm>
        </p:spPr>
        <p:txBody>
          <a:bodyPr anchor="t"/>
          <a:lstStyle>
            <a:lvl1pPr algn="l" defTabSz="457200" rtl="0" eaLnBrk="0" fontAlgn="base" hangingPunct="0">
              <a:spcBef>
                <a:spcPct val="0"/>
              </a:spcBef>
              <a:spcAft>
                <a:spcPct val="0"/>
              </a:spcAft>
              <a:defRPr lang="en-US" sz="3000" kern="1200" dirty="0">
                <a:solidFill>
                  <a:schemeClr val="tx1"/>
                </a:solidFill>
                <a:latin typeface="Verdana"/>
                <a:ea typeface="ＭＳ Ｐゴシック" pitchFamily="39" charset="-128"/>
                <a:cs typeface="Verdana"/>
              </a:defRPr>
            </a:lvl1pPr>
          </a:lstStyle>
          <a:p>
            <a:r>
              <a:rPr lang="en-CA" dirty="0"/>
              <a:t>Click to insert title</a:t>
            </a:r>
            <a:endParaRPr lang="en-US" dirty="0"/>
          </a:p>
        </p:txBody>
      </p:sp>
      <p:sp>
        <p:nvSpPr>
          <p:cNvPr id="6"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slide">
    <p:bg>
      <p:bgPr>
        <a:solidFill>
          <a:schemeClr val="accent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bg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339752" y="4653136"/>
            <a:ext cx="6211416" cy="1025525"/>
          </a:xfrm>
        </p:spPr>
        <p:txBody>
          <a:bodyPr/>
          <a:lstStyle>
            <a:lvl1pPr algn="r">
              <a:defRPr baseline="0">
                <a:solidFill>
                  <a:schemeClr val="bg1"/>
                </a:solidFill>
              </a:defRPr>
            </a:lvl1pPr>
          </a:lstStyle>
          <a:p>
            <a:r>
              <a:rPr lang="en-CA" dirty="0"/>
              <a:t>Click to insert section title</a:t>
            </a:r>
            <a:endParaRPr lang="en-US" dirty="0"/>
          </a:p>
        </p:txBody>
      </p:sp>
    </p:spTree>
    <p:extLst>
      <p:ext uri="{BB962C8B-B14F-4D97-AF65-F5344CB8AC3E}">
        <p14:creationId xmlns:p14="http://schemas.microsoft.com/office/powerpoint/2010/main" val="3654056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85800"/>
            <a:ext cx="8229600" cy="102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insert title</a:t>
            </a:r>
            <a:endParaRPr lang="en-US" dirty="0"/>
          </a:p>
        </p:txBody>
      </p:sp>
      <p:sp>
        <p:nvSpPr>
          <p:cNvPr id="1027" name="Text Placeholder 2"/>
          <p:cNvSpPr>
            <a:spLocks noGrp="1"/>
          </p:cNvSpPr>
          <p:nvPr>
            <p:ph type="body" idx="1"/>
          </p:nvPr>
        </p:nvSpPr>
        <p:spPr bwMode="auto">
          <a:xfrm>
            <a:off x="457200" y="1897908"/>
            <a:ext cx="8229600" cy="4282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insert list</a:t>
            </a:r>
          </a:p>
          <a:p>
            <a:pPr lvl="1"/>
            <a:r>
              <a:rPr lang="en-US" dirty="0"/>
              <a:t>Second level</a:t>
            </a:r>
          </a:p>
          <a:p>
            <a:pPr lvl="2"/>
            <a:r>
              <a:rPr lang="en-US" dirty="0"/>
              <a:t>Third level</a:t>
            </a:r>
          </a:p>
          <a:p>
            <a:pPr lvl="3"/>
            <a:r>
              <a:rPr lang="en-US" dirty="0"/>
              <a:t>Fourth level</a:t>
            </a:r>
          </a:p>
        </p:txBody>
      </p:sp>
      <p:sp>
        <p:nvSpPr>
          <p:cNvPr id="5"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4" r:id="rId4"/>
    <p:sldLayoutId id="2147483689" r:id="rId5"/>
    <p:sldLayoutId id="2147483690" r:id="rId6"/>
    <p:sldLayoutId id="2147483695" r:id="rId7"/>
    <p:sldLayoutId id="2147483691" r:id="rId8"/>
    <p:sldLayoutId id="2147483692" r:id="rId9"/>
    <p:sldLayoutId id="2147483693" r:id="rId10"/>
    <p:sldLayoutId id="2147483696" r:id="rId11"/>
    <p:sldLayoutId id="2147483697" r:id="rId12"/>
  </p:sldLayoutIdLst>
  <p:hf hdr="0" ftr="0" dt="0"/>
  <p:txStyles>
    <p:titleStyle>
      <a:lvl1pPr algn="l" defTabSz="457200" rtl="0" eaLnBrk="1" fontAlgn="base" hangingPunct="1">
        <a:spcBef>
          <a:spcPct val="0"/>
        </a:spcBef>
        <a:spcAft>
          <a:spcPct val="0"/>
        </a:spcAft>
        <a:defRPr sz="3000" kern="1200">
          <a:solidFill>
            <a:schemeClr val="tx1"/>
          </a:solidFill>
          <a:latin typeface="Verdana"/>
          <a:ea typeface="ＭＳ Ｐゴシック" pitchFamily="39" charset="-128"/>
          <a:cs typeface="Verdana"/>
        </a:defRPr>
      </a:lvl1pPr>
      <a:lvl2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2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4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6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8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p:titleStyle>
    <p:bodyStyle>
      <a:lvl1pPr marL="182563" indent="-182563" algn="l" defTabSz="457200" rtl="0" eaLnBrk="1" fontAlgn="base" hangingPunct="1">
        <a:lnSpc>
          <a:spcPct val="120000"/>
        </a:lnSpc>
        <a:spcBef>
          <a:spcPct val="20000"/>
        </a:spcBef>
        <a:spcAft>
          <a:spcPct val="0"/>
        </a:spcAft>
        <a:buClr>
          <a:schemeClr val="accent1"/>
        </a:buClr>
        <a:buFont typeface="Arial" charset="0"/>
        <a:buChar char="•"/>
        <a:defRPr sz="1600" kern="1200">
          <a:solidFill>
            <a:schemeClr val="tx1"/>
          </a:solidFill>
          <a:latin typeface="Verdana"/>
          <a:ea typeface="ＭＳ Ｐゴシック" pitchFamily="39" charset="-128"/>
          <a:cs typeface="Verdana"/>
        </a:defRPr>
      </a:lvl1pPr>
      <a:lvl2pPr marL="628650" indent="-171450" algn="l" defTabSz="457200" rtl="0" eaLnBrk="1" fontAlgn="base" hangingPunct="1">
        <a:lnSpc>
          <a:spcPct val="120000"/>
        </a:lnSpc>
        <a:spcBef>
          <a:spcPct val="20000"/>
        </a:spcBef>
        <a:spcAft>
          <a:spcPct val="0"/>
        </a:spcAft>
        <a:buClr>
          <a:schemeClr val="accent2"/>
        </a:buClr>
        <a:buFont typeface="Arial" charset="0"/>
        <a:buChar char="•"/>
        <a:defRPr sz="1400" kern="1200">
          <a:solidFill>
            <a:schemeClr val="tx1"/>
          </a:solidFill>
          <a:latin typeface="Verdana"/>
          <a:ea typeface="ＭＳ Ｐゴシック" pitchFamily="39" charset="-128"/>
          <a:cs typeface="Verdana"/>
        </a:defRPr>
      </a:lvl2pPr>
      <a:lvl3pPr marL="1073150" indent="-158750" algn="l" defTabSz="457200" rtl="0" eaLnBrk="1" fontAlgn="base" hangingPunct="1">
        <a:lnSpc>
          <a:spcPct val="120000"/>
        </a:lnSpc>
        <a:spcBef>
          <a:spcPct val="20000"/>
        </a:spcBef>
        <a:spcAft>
          <a:spcPct val="0"/>
        </a:spcAft>
        <a:buClr>
          <a:schemeClr val="tx2"/>
        </a:buClr>
        <a:buFont typeface="Arial" charset="0"/>
        <a:buChar char="•"/>
        <a:defRPr sz="1200" kern="1200">
          <a:solidFill>
            <a:schemeClr val="tx1"/>
          </a:solidFill>
          <a:latin typeface="Verdana"/>
          <a:ea typeface="ＭＳ Ｐゴシック" pitchFamily="39" charset="-128"/>
          <a:cs typeface="Verdana"/>
        </a:defRPr>
      </a:lvl3pPr>
      <a:lvl4pPr marL="1519238" indent="-147638" algn="l" defTabSz="457200" rtl="0" eaLnBrk="1" fontAlgn="base" hangingPunct="1">
        <a:lnSpc>
          <a:spcPct val="120000"/>
        </a:lnSpc>
        <a:spcBef>
          <a:spcPct val="20000"/>
        </a:spcBef>
        <a:spcAft>
          <a:spcPct val="0"/>
        </a:spcAft>
        <a:buClr>
          <a:schemeClr val="accent1"/>
        </a:buClr>
        <a:buFont typeface="Arial" charset="0"/>
        <a:buChar char="•"/>
        <a:defRPr sz="1000" kern="1200">
          <a:solidFill>
            <a:schemeClr val="tx1"/>
          </a:solidFill>
          <a:latin typeface="Verdana"/>
          <a:ea typeface="ＭＳ Ｐゴシック" pitchFamily="39" charset="-128"/>
          <a:cs typeface="Verdana"/>
        </a:defRPr>
      </a:lvl4pPr>
      <a:lvl5pPr marL="2057400" indent="-228600" algn="l" defTabSz="457200"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ohs-regulation/part-03-rights-and-responsibilitie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worksafebc.com/en/law-policy/occupational-health-safety/searchable-ohs-regulation/ohs-regulation/part-04-general-condi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ohs-regulation/part-05-chemical-and-biological-substance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worksafebc.com/en/law-policy/occupational-health-safety/searchable-ohs-regulation/ohs-regulation/part-08-personal-protective-clothing-and-equipment" TargetMode="External"/><Relationship Id="rId5" Type="http://schemas.openxmlformats.org/officeDocument/2006/relationships/hyperlink" Target="https://www.worksafebc.com/en/law-policy/occupational-health-safety/searchable-ohs-regulation/ohs-regulation/part-07-noise-vibration-radiation-and-temperature" TargetMode="External"/><Relationship Id="rId4" Type="http://schemas.openxmlformats.org/officeDocument/2006/relationships/hyperlink" Target="https://www.worksafebc.com/en/law-policy/occupational-health-safety/searchable-ohs-regulation/ohs-regulation/part-06-substance-specific-requirem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workers-compensation-act/part-2-occupational-health-and-safety" TargetMode="External"/><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worksafebc.com/en/law-policy/occupational-health-safety/searchable-ohs-regulation/ohs-guidelines/guidelines-part-03" TargetMode="External"/><Relationship Id="rId5" Type="http://schemas.openxmlformats.org/officeDocument/2006/relationships/hyperlink" Target="https://www.worksafebc.com/en/law-policy/occupational-health-safety/searchable-ohs-regulation/ohs-policies/policies-for-the-workers-compensation-act" TargetMode="External"/><Relationship Id="rId4" Type="http://schemas.openxmlformats.org/officeDocument/2006/relationships/hyperlink" Target="https://www.worksafebc.com/en/law-policy/occupational-health-safety/searchable-ohs-regulation/ohs-regulation/part-06-substance-specific-requirement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worksafebc.com/en/law-policy/occupational-health-safety/searchable-ohs-regulation/workers-compensation-act/part-2-occupational-health-and-safety#SectionNumber:Part2Div4Sec26" TargetMode="External"/><Relationship Id="rId3" Type="http://schemas.openxmlformats.org/officeDocument/2006/relationships/hyperlink" Target="https://www.worksafebc.com/en/law-policy/occupational-health-safety/searchable-ohs-regulation/workers-compensation-act/part-2-occupational-health-and-safety#SectionNumber:Part2Div4Sec21" TargetMode="External"/><Relationship Id="rId7" Type="http://schemas.openxmlformats.org/officeDocument/2006/relationships/hyperlink" Target="https://www.worksafebc.com/en/law-policy/occupational-health-safety/searchable-ohs-regulation/workers-compensation-act/part-2-occupational-health-and-safety#SectionNumber:Part2Div4Sec25"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worksafebc.com/en/law-policy/occupational-health-safety/searchable-ohs-regulation/workers-compensation-act/part-2-occupational-health-and-safety#SectionNumber:Part2Div4Sec24" TargetMode="External"/><Relationship Id="rId11" Type="http://schemas.openxmlformats.org/officeDocument/2006/relationships/image" Target="../media/image7.jpg"/><Relationship Id="rId5" Type="http://schemas.openxmlformats.org/officeDocument/2006/relationships/hyperlink" Target="https://www.worksafebc.com/en/law-policy/occupational-health-safety/searchable-ohs-regulation/workers-compensation-act/part-2-occupational-health-and-safety#SectionNumber:Part2Div4Sec23" TargetMode="External"/><Relationship Id="rId10" Type="http://schemas.openxmlformats.org/officeDocument/2006/relationships/hyperlink" Target="https://www.worksafebc.com/en/law-policy/occupational-health-safety/searchable-ohs-regulation/workers-compensation-act/part-2-occupational-health-and-safety#SectionNumber:Part2Div4Sec30" TargetMode="External"/><Relationship Id="rId4" Type="http://schemas.openxmlformats.org/officeDocument/2006/relationships/hyperlink" Target="https://www.worksafebc.com/en/law-policy/occupational-health-safety/searchable-ohs-regulation/workers-compensation-act/part-2-occupational-health-and-safety#SectionNumber:Part2Div4Sec22" TargetMode="External"/><Relationship Id="rId9" Type="http://schemas.openxmlformats.org/officeDocument/2006/relationships/hyperlink" Target="https://www.worksafebc.com/en/law-policy/occupational-health-safety/searchable-ohs-regulation/workers-compensation-act/part-2-occupational-health-and-safety#SectionNumber:Part2Div4Sec28"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elimit.online.worksafebc.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hyperlink" Target="https://www.worksafebc.com/en/health-safety/hazards-exposures/noise" TargetMode="External"/><Relationship Id="rId13" Type="http://schemas.openxmlformats.org/officeDocument/2006/relationships/hyperlink" Target="https://www.worksafebc.com/en/health-safety/create-manage/managing-psychological-health-safety" TargetMode="External"/><Relationship Id="rId3" Type="http://schemas.openxmlformats.org/officeDocument/2006/relationships/hyperlink" Target="https://www.worksafebc.com/en/health-safety/hazards-exposures/radiation-non-ionizing" TargetMode="External"/><Relationship Id="rId7" Type="http://schemas.openxmlformats.org/officeDocument/2006/relationships/hyperlink" Target="https://www.worksafebc.com/en/health-safety/hazards-exposures/working-alone" TargetMode="External"/><Relationship Id="rId12" Type="http://schemas.openxmlformats.org/officeDocument/2006/relationships/hyperlink" Target="https://www.worksafebc.com/en/about-us/news-events/campaigns/slips-trips-falls?origin=s&amp;returnurl=https%3A%2F%2Fwww.worksafebc.com%2Fen%2Fsearch%23sort%3DRelevancy%26q%3Dslips%2520trips%26f%3Alanguage-facet%3D%5BEnglish%5D&amp;highlight=slips%20trips" TargetMode="External"/><Relationship Id="rId2" Type="http://schemas.openxmlformats.org/officeDocument/2006/relationships/hyperlink" Target="https://www.worksafebc.com/en/health-safety/create-manage/managing-risk" TargetMode="External"/><Relationship Id="rId1" Type="http://schemas.openxmlformats.org/officeDocument/2006/relationships/slideLayout" Target="../slideLayouts/slideLayout2.xml"/><Relationship Id="rId6" Type="http://schemas.openxmlformats.org/officeDocument/2006/relationships/hyperlink" Target="https://www.worksafebc.com/en/health-safety/create-manage/first-aid-requirements" TargetMode="External"/><Relationship Id="rId11" Type="http://schemas.openxmlformats.org/officeDocument/2006/relationships/hyperlink" Target="https://www.worksafebc.com/en/health-safety/hazards-exposures/ergonomics" TargetMode="External"/><Relationship Id="rId5" Type="http://schemas.openxmlformats.org/officeDocument/2006/relationships/hyperlink" Target="https://www.worksafebc.com/en/health-safety/hazards-exposures/animal-handling" TargetMode="External"/><Relationship Id="rId15" Type="http://schemas.openxmlformats.org/officeDocument/2006/relationships/hyperlink" Target="https://www.worksafebc.com/en/health-safety/create-manage/workplace-inspections" TargetMode="External"/><Relationship Id="rId10" Type="http://schemas.openxmlformats.org/officeDocument/2006/relationships/hyperlink" Target="https://www.worksafebc.com/en/resources/health-safety/books-guides/best-practices-safe-handling-hazardous-drugs?lang=en&amp;origin=s&amp;returnurl=https%3A%2F%2Fwww.worksafebc.com%2Fen%2Fsearch%23sort%3DRelevancy%26q%3Dhazardous%2520drugs%26f%3Alanguage-facet%3D%5BEnglish%5D&amp;highlight=hazardous%20drugs" TargetMode="External"/><Relationship Id="rId4" Type="http://schemas.openxmlformats.org/officeDocument/2006/relationships/hyperlink" Target="https://www.worksafebc.com/en/health-safety/create-manage/rights-responsibilities" TargetMode="External"/><Relationship Id="rId9" Type="http://schemas.openxmlformats.org/officeDocument/2006/relationships/hyperlink" Target="https://www.worksafebc.com/en/resources/health-safety/risk-advisory/hazardous-drug-exposure?lang=en" TargetMode="External"/><Relationship Id="rId14" Type="http://schemas.openxmlformats.org/officeDocument/2006/relationships/hyperlink" Target="https://www.worksafebc.com/en/health-safety/create-manage/emergency-planning-response"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mailto:cris.barzan@worksafebc.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www.worksafeb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noProof="0" dirty="0">
                <a:solidFill>
                  <a:schemeClr val="tx1"/>
                </a:solidFill>
              </a:rPr>
              <a:t>Regulatory framework in veterinary care</a:t>
            </a:r>
            <a:br>
              <a:rPr lang="en-CA" noProof="0" dirty="0">
                <a:solidFill>
                  <a:schemeClr val="tx1"/>
                </a:solidFill>
              </a:rPr>
            </a:br>
            <a:endParaRPr lang="en-CA" noProof="0" dirty="0">
              <a:solidFill>
                <a:schemeClr val="tx1"/>
              </a:solidFill>
            </a:endParaRPr>
          </a:p>
        </p:txBody>
      </p:sp>
      <p:sp>
        <p:nvSpPr>
          <p:cNvPr id="8" name="Text Placeholder 7"/>
          <p:cNvSpPr>
            <a:spLocks noGrp="1"/>
          </p:cNvSpPr>
          <p:nvPr>
            <p:ph type="body" sz="quarter" idx="10"/>
          </p:nvPr>
        </p:nvSpPr>
        <p:spPr/>
        <p:txBody>
          <a:bodyPr/>
          <a:lstStyle/>
          <a:p>
            <a:r>
              <a:rPr lang="en-CA" noProof="0" dirty="0"/>
              <a:t>Cris </a:t>
            </a:r>
            <a:r>
              <a:rPr lang="en-CA" noProof="0" dirty="0" err="1"/>
              <a:t>Barzan</a:t>
            </a:r>
            <a:endParaRPr lang="en-CA" noProof="0" dirty="0"/>
          </a:p>
        </p:txBody>
      </p:sp>
      <p:sp>
        <p:nvSpPr>
          <p:cNvPr id="9" name="Text Placeholder 8"/>
          <p:cNvSpPr>
            <a:spLocks noGrp="1"/>
          </p:cNvSpPr>
          <p:nvPr>
            <p:ph type="body" sz="quarter" idx="12"/>
          </p:nvPr>
        </p:nvSpPr>
        <p:spPr/>
        <p:txBody>
          <a:bodyPr/>
          <a:lstStyle/>
          <a:p>
            <a:r>
              <a:rPr lang="en-CA" noProof="0" dirty="0"/>
              <a:t>March 9, 2025</a:t>
            </a:r>
          </a:p>
        </p:txBody>
      </p:sp>
    </p:spTree>
    <p:extLst>
      <p:ext uri="{BB962C8B-B14F-4D97-AF65-F5344CB8AC3E}">
        <p14:creationId xmlns:p14="http://schemas.microsoft.com/office/powerpoint/2010/main" val="242810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31" y="750094"/>
            <a:ext cx="7313414" cy="535781"/>
          </a:xfrm>
        </p:spPr>
        <p:txBody>
          <a:bodyPr/>
          <a:lstStyle/>
          <a:p>
            <a:pPr algn="l"/>
            <a:r>
              <a:rPr lang="en-US" sz="2800" dirty="0">
                <a:solidFill>
                  <a:schemeClr val="tx1"/>
                </a:solidFill>
              </a:rPr>
              <a:t>Supervisor Responsibilities – WCA 23</a:t>
            </a:r>
          </a:p>
        </p:txBody>
      </p:sp>
      <p:sp>
        <p:nvSpPr>
          <p:cNvPr id="3" name="Content Placeholder 2"/>
          <p:cNvSpPr>
            <a:spLocks noGrp="1"/>
          </p:cNvSpPr>
          <p:nvPr>
            <p:ph idx="1"/>
          </p:nvPr>
        </p:nvSpPr>
        <p:spPr>
          <a:xfrm>
            <a:off x="700980" y="1892074"/>
            <a:ext cx="7554516" cy="3991570"/>
          </a:xfrm>
        </p:spPr>
        <p:txBody>
          <a:bodyPr/>
          <a:lstStyle/>
          <a:p>
            <a:pPr>
              <a:buClr>
                <a:schemeClr val="tx1"/>
              </a:buClr>
            </a:pPr>
            <a:r>
              <a:rPr lang="en-US" sz="1800" dirty="0">
                <a:solidFill>
                  <a:srgbClr val="FF0000"/>
                </a:solidFill>
                <a:latin typeface="Verdana" panose="020B0604030504040204" pitchFamily="34" charset="0"/>
                <a:ea typeface="Verdana" panose="020B0604030504040204" pitchFamily="34" charset="0"/>
                <a:cs typeface="Calibri" pitchFamily="34" charset="0"/>
              </a:rPr>
              <a:t>Ensure health and safety of the workers</a:t>
            </a:r>
            <a:r>
              <a:rPr lang="en-US" sz="1800" dirty="0">
                <a:latin typeface="Verdana" panose="020B0604030504040204" pitchFamily="34" charset="0"/>
                <a:ea typeface="Verdana" panose="020B0604030504040204" pitchFamily="34" charset="0"/>
                <a:cs typeface="Calibri" pitchFamily="34" charset="0"/>
              </a:rPr>
              <a:t> under their direct supervision</a:t>
            </a:r>
          </a:p>
          <a:p>
            <a:pPr>
              <a:buClr>
                <a:schemeClr val="tx1"/>
              </a:buClr>
            </a:pPr>
            <a:r>
              <a:rPr lang="en-US" sz="1800" dirty="0">
                <a:latin typeface="Verdana" panose="020B0604030504040204" pitchFamily="34" charset="0"/>
                <a:ea typeface="Verdana" panose="020B0604030504040204" pitchFamily="34" charset="0"/>
                <a:cs typeface="Calibri" pitchFamily="34" charset="0"/>
              </a:rPr>
              <a:t>Knowledgeable about the Act and OHS Regulation</a:t>
            </a:r>
          </a:p>
          <a:p>
            <a:pPr>
              <a:buClr>
                <a:schemeClr val="tx1"/>
              </a:buClr>
            </a:pPr>
            <a:r>
              <a:rPr lang="en-US" sz="1800" dirty="0">
                <a:latin typeface="Verdana" panose="020B0604030504040204" pitchFamily="34" charset="0"/>
                <a:ea typeface="Verdana" panose="020B0604030504040204" pitchFamily="34" charset="0"/>
                <a:cs typeface="Calibri" pitchFamily="34" charset="0"/>
              </a:rPr>
              <a:t>Ensure the workers are made </a:t>
            </a:r>
            <a:r>
              <a:rPr lang="en-US" sz="1800" dirty="0">
                <a:solidFill>
                  <a:srgbClr val="FF0000"/>
                </a:solidFill>
                <a:latin typeface="Verdana" panose="020B0604030504040204" pitchFamily="34" charset="0"/>
                <a:ea typeface="Verdana" panose="020B0604030504040204" pitchFamily="34" charset="0"/>
                <a:cs typeface="Calibri" pitchFamily="34" charset="0"/>
              </a:rPr>
              <a:t>aware of the known and reasonably foreseeable health and safety hazards</a:t>
            </a:r>
          </a:p>
          <a:p>
            <a:pPr>
              <a:buClr>
                <a:schemeClr val="tx1"/>
              </a:buClr>
            </a:pPr>
            <a:r>
              <a:rPr lang="en-US" sz="1800" dirty="0">
                <a:latin typeface="Verdana" panose="020B0604030504040204" pitchFamily="34" charset="0"/>
                <a:ea typeface="Verdana" panose="020B0604030504040204" pitchFamily="34" charset="0"/>
                <a:cs typeface="Calibri" pitchFamily="34" charset="0"/>
              </a:rPr>
              <a:t>Consult with the joint committee or worker health and safety representative</a:t>
            </a:r>
          </a:p>
          <a:p>
            <a:pPr>
              <a:buClr>
                <a:schemeClr val="tx1"/>
              </a:buClr>
            </a:pPr>
            <a:r>
              <a:rPr lang="en-US" sz="1800" dirty="0">
                <a:solidFill>
                  <a:srgbClr val="FF0000"/>
                </a:solidFill>
                <a:latin typeface="Verdana" panose="020B0604030504040204" pitchFamily="34" charset="0"/>
                <a:ea typeface="Verdana" panose="020B0604030504040204" pitchFamily="34" charset="0"/>
                <a:cs typeface="Calibri" pitchFamily="34" charset="0"/>
              </a:rPr>
              <a:t>Investigate concerns of health and safety and address them</a:t>
            </a:r>
          </a:p>
          <a:p>
            <a:pPr>
              <a:buClr>
                <a:schemeClr val="tx1"/>
              </a:buClr>
            </a:pPr>
            <a:r>
              <a:rPr lang="en-US" sz="1800" dirty="0">
                <a:latin typeface="Verdana" panose="020B0604030504040204" pitchFamily="34" charset="0"/>
                <a:ea typeface="Verdana" panose="020B0604030504040204" pitchFamily="34" charset="0"/>
                <a:cs typeface="Calibri" pitchFamily="34" charset="0"/>
              </a:rPr>
              <a:t>Inspect the worksite, work procedure, worker activities, </a:t>
            </a:r>
            <a:r>
              <a:rPr lang="en-US" sz="1800" dirty="0" err="1">
                <a:latin typeface="Verdana" panose="020B0604030504040204" pitchFamily="34" charset="0"/>
                <a:ea typeface="Verdana" panose="020B0604030504040204" pitchFamily="34" charset="0"/>
                <a:cs typeface="Calibri" pitchFamily="34" charset="0"/>
              </a:rPr>
              <a:t>etc</a:t>
            </a:r>
            <a:endParaRPr lang="en-US" sz="1800" dirty="0">
              <a:latin typeface="Verdana" panose="020B0604030504040204" pitchFamily="34" charset="0"/>
              <a:ea typeface="Verdana" panose="020B0604030504040204" pitchFamily="34" charset="0"/>
              <a:cs typeface="Calibri" pitchFamily="34" charset="0"/>
            </a:endParaRPr>
          </a:p>
          <a:p>
            <a:pPr>
              <a:buClr>
                <a:schemeClr val="tx1"/>
              </a:buClr>
            </a:pPr>
            <a:r>
              <a:rPr lang="en-US" sz="1800" dirty="0">
                <a:latin typeface="Verdana" panose="020B0604030504040204" pitchFamily="34" charset="0"/>
                <a:ea typeface="Verdana" panose="020B0604030504040204" pitchFamily="34" charset="0"/>
                <a:cs typeface="Calibri" pitchFamily="34" charset="0"/>
              </a:rPr>
              <a:t>Report unsafe conditions to his/her superiors </a:t>
            </a:r>
            <a:endParaRPr lang="en-CA" sz="1800" dirty="0">
              <a:latin typeface="Verdana" panose="020B0604030504040204" pitchFamily="34" charset="0"/>
              <a:ea typeface="Verdana" panose="020B0604030504040204" pitchFamily="34" charset="0"/>
              <a:cs typeface="Calibri" pitchFamily="34" charset="0"/>
            </a:endParaRPr>
          </a:p>
        </p:txBody>
      </p:sp>
      <p:sp>
        <p:nvSpPr>
          <p:cNvPr id="5" name="Slide Number Placeholder 3">
            <a:extLst>
              <a:ext uri="{FF2B5EF4-FFF2-40B4-BE49-F238E27FC236}">
                <a16:creationId xmlns:a16="http://schemas.microsoft.com/office/drawing/2014/main" id="{EE2B7009-E25F-5F1F-FD83-9BCF931DBE29}"/>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10</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7098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Health and Safety Regulation</a:t>
            </a:r>
          </a:p>
        </p:txBody>
      </p:sp>
      <p:sp>
        <p:nvSpPr>
          <p:cNvPr id="4" name="Text Placeholder 3"/>
          <p:cNvSpPr>
            <a:spLocks noGrp="1"/>
          </p:cNvSpPr>
          <p:nvPr>
            <p:ph type="body" sz="half" idx="1"/>
          </p:nvPr>
        </p:nvSpPr>
        <p:spPr/>
        <p:txBody>
          <a:bodyPr/>
          <a:lstStyle/>
          <a:p>
            <a:endParaRPr lang="en-US"/>
          </a:p>
        </p:txBody>
      </p:sp>
      <p:sp>
        <p:nvSpPr>
          <p:cNvPr id="3" name="Slide Number Placeholder 3">
            <a:extLst>
              <a:ext uri="{FF2B5EF4-FFF2-40B4-BE49-F238E27FC236}">
                <a16:creationId xmlns:a16="http://schemas.microsoft.com/office/drawing/2014/main" id="{A94719B2-46E7-433C-111C-013A4BF66BEA}"/>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11</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16865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Health and Safety Regulation</a:t>
            </a:r>
          </a:p>
        </p:txBody>
      </p:sp>
      <p:sp>
        <p:nvSpPr>
          <p:cNvPr id="3" name="Text Placeholder 2"/>
          <p:cNvSpPr>
            <a:spLocks noGrp="1"/>
          </p:cNvSpPr>
          <p:nvPr>
            <p:ph type="body" sz="half" idx="1"/>
          </p:nvPr>
        </p:nvSpPr>
        <p:spPr>
          <a:xfrm>
            <a:off x="685800" y="2514600"/>
            <a:ext cx="7772400" cy="3352800"/>
          </a:xfrm>
        </p:spPr>
        <p:txBody>
          <a:bodyPr/>
          <a:lstStyle/>
          <a:p>
            <a:pPr>
              <a:lnSpc>
                <a:spcPct val="150000"/>
              </a:lnSpc>
              <a:buClr>
                <a:schemeClr val="tx1"/>
              </a:buClr>
            </a:pPr>
            <a:r>
              <a:rPr lang="en-US" dirty="0"/>
              <a:t>Part 3- </a:t>
            </a:r>
            <a:r>
              <a:rPr lang="en-US" dirty="0">
                <a:hlinkClick r:id="rId3"/>
              </a:rPr>
              <a:t>General duty Regulation</a:t>
            </a:r>
            <a:endParaRPr lang="en-US" dirty="0"/>
          </a:p>
          <a:p>
            <a:pPr lvl="1">
              <a:lnSpc>
                <a:spcPct val="150000"/>
              </a:lnSpc>
              <a:buClr>
                <a:schemeClr val="tx1"/>
              </a:buClr>
            </a:pPr>
            <a:r>
              <a:rPr lang="en-US" sz="1600" dirty="0"/>
              <a:t>OH &amp; S Programs</a:t>
            </a:r>
          </a:p>
          <a:p>
            <a:pPr lvl="1">
              <a:lnSpc>
                <a:spcPct val="150000"/>
              </a:lnSpc>
              <a:buClr>
                <a:schemeClr val="tx1"/>
              </a:buClr>
            </a:pPr>
            <a:r>
              <a:rPr lang="en-US" sz="1600" dirty="0"/>
              <a:t>Workplace inspection </a:t>
            </a:r>
          </a:p>
          <a:p>
            <a:pPr lvl="1">
              <a:lnSpc>
                <a:spcPct val="150000"/>
              </a:lnSpc>
              <a:buClr>
                <a:schemeClr val="tx1"/>
              </a:buClr>
            </a:pPr>
            <a:r>
              <a:rPr lang="en-US" sz="1600" dirty="0"/>
              <a:t>Correction of unsafe conditions</a:t>
            </a:r>
          </a:p>
          <a:p>
            <a:pPr lvl="1">
              <a:lnSpc>
                <a:spcPct val="150000"/>
              </a:lnSpc>
              <a:buClr>
                <a:schemeClr val="tx1"/>
              </a:buClr>
            </a:pPr>
            <a:r>
              <a:rPr lang="en-US" sz="1600" dirty="0"/>
              <a:t>Refusal of unsafe work</a:t>
            </a:r>
          </a:p>
          <a:p>
            <a:pPr lvl="1">
              <a:lnSpc>
                <a:spcPct val="150000"/>
              </a:lnSpc>
              <a:buClr>
                <a:schemeClr val="tx1"/>
              </a:buClr>
            </a:pPr>
            <a:r>
              <a:rPr lang="en-US" sz="1600" dirty="0"/>
              <a:t>New and young worker orientation</a:t>
            </a:r>
          </a:p>
          <a:p>
            <a:pPr>
              <a:lnSpc>
                <a:spcPct val="150000"/>
              </a:lnSpc>
              <a:buClr>
                <a:schemeClr val="tx1"/>
              </a:buClr>
            </a:pPr>
            <a:r>
              <a:rPr lang="en-US" dirty="0"/>
              <a:t>Part 4- </a:t>
            </a:r>
            <a:r>
              <a:rPr lang="en-US" dirty="0">
                <a:hlinkClick r:id="rId4"/>
              </a:rPr>
              <a:t>General Conditions</a:t>
            </a:r>
            <a:endParaRPr lang="en-US" dirty="0"/>
          </a:p>
          <a:p>
            <a:pPr>
              <a:lnSpc>
                <a:spcPct val="150000"/>
              </a:lnSpc>
            </a:pPr>
            <a:endParaRPr lang="en-US" dirty="0"/>
          </a:p>
          <a:p>
            <a:pPr lvl="1">
              <a:lnSpc>
                <a:spcPct val="150000"/>
              </a:lnSpc>
            </a:pPr>
            <a:endParaRPr lang="en-US" sz="1600" dirty="0"/>
          </a:p>
        </p:txBody>
      </p:sp>
      <p:sp>
        <p:nvSpPr>
          <p:cNvPr id="4" name="Slide Number Placeholder 3">
            <a:extLst>
              <a:ext uri="{FF2B5EF4-FFF2-40B4-BE49-F238E27FC236}">
                <a16:creationId xmlns:a16="http://schemas.microsoft.com/office/drawing/2014/main" id="{366DB49F-88D0-A676-9C30-09D3FB86FC28}"/>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12</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9046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Health and Safety Regulation</a:t>
            </a:r>
          </a:p>
        </p:txBody>
      </p:sp>
      <p:sp>
        <p:nvSpPr>
          <p:cNvPr id="3" name="Text Placeholder 2"/>
          <p:cNvSpPr>
            <a:spLocks noGrp="1"/>
          </p:cNvSpPr>
          <p:nvPr>
            <p:ph type="body" sz="half" idx="1"/>
          </p:nvPr>
        </p:nvSpPr>
        <p:spPr>
          <a:xfrm>
            <a:off x="685800" y="2514600"/>
            <a:ext cx="7543800" cy="3352800"/>
          </a:xfrm>
        </p:spPr>
        <p:txBody>
          <a:bodyPr/>
          <a:lstStyle/>
          <a:p>
            <a:pPr>
              <a:lnSpc>
                <a:spcPct val="150000"/>
              </a:lnSpc>
              <a:buClr>
                <a:schemeClr val="tx1"/>
              </a:buClr>
            </a:pPr>
            <a:r>
              <a:rPr lang="en-US" sz="1800" dirty="0"/>
              <a:t>Part 5 - </a:t>
            </a:r>
            <a:r>
              <a:rPr lang="en-US" sz="1800" dirty="0">
                <a:hlinkClick r:id="rId3"/>
              </a:rPr>
              <a:t>Chemical &amp; Biological Substances</a:t>
            </a:r>
            <a:endParaRPr lang="en-US" sz="1800" dirty="0"/>
          </a:p>
          <a:p>
            <a:pPr>
              <a:lnSpc>
                <a:spcPct val="150000"/>
              </a:lnSpc>
              <a:buClr>
                <a:schemeClr val="tx1"/>
              </a:buClr>
            </a:pPr>
            <a:r>
              <a:rPr lang="en-US" sz="1800" dirty="0"/>
              <a:t>Part 6 – </a:t>
            </a:r>
            <a:r>
              <a:rPr lang="en-US" sz="1800" dirty="0">
                <a:hlinkClick r:id="rId4"/>
              </a:rPr>
              <a:t>Substance specific </a:t>
            </a:r>
            <a:r>
              <a:rPr lang="en-US" sz="1800" dirty="0"/>
              <a:t>(i.e. biological, hazardous drugs)</a:t>
            </a:r>
          </a:p>
          <a:p>
            <a:pPr>
              <a:lnSpc>
                <a:spcPct val="150000"/>
              </a:lnSpc>
              <a:buClr>
                <a:schemeClr val="tx1"/>
              </a:buClr>
            </a:pPr>
            <a:r>
              <a:rPr lang="en-US" sz="1800" dirty="0"/>
              <a:t>Part 7 – </a:t>
            </a:r>
            <a:r>
              <a:rPr lang="en-US" sz="1800" dirty="0">
                <a:hlinkClick r:id="rId5"/>
              </a:rPr>
              <a:t>Noise, vibration, </a:t>
            </a:r>
            <a:r>
              <a:rPr lang="en-US" sz="1800" b="1" dirty="0">
                <a:hlinkClick r:id="rId5"/>
              </a:rPr>
              <a:t>radiation</a:t>
            </a:r>
            <a:r>
              <a:rPr lang="en-US" sz="1800" dirty="0">
                <a:hlinkClick r:id="rId5"/>
              </a:rPr>
              <a:t> and temperature</a:t>
            </a:r>
            <a:endParaRPr lang="en-US" sz="1800" dirty="0"/>
          </a:p>
          <a:p>
            <a:pPr>
              <a:lnSpc>
                <a:spcPct val="150000"/>
              </a:lnSpc>
              <a:buClr>
                <a:schemeClr val="tx1"/>
              </a:buClr>
            </a:pPr>
            <a:r>
              <a:rPr lang="en-US" sz="1800" dirty="0"/>
              <a:t>Part 8 – </a:t>
            </a:r>
            <a:r>
              <a:rPr lang="en-US" sz="1800" dirty="0">
                <a:hlinkClick r:id="rId6"/>
              </a:rPr>
              <a:t>Personal Protective Equipment</a:t>
            </a:r>
            <a:endParaRPr lang="en-US" sz="1800" dirty="0"/>
          </a:p>
          <a:p>
            <a:pPr>
              <a:lnSpc>
                <a:spcPct val="150000"/>
              </a:lnSpc>
              <a:buClr>
                <a:schemeClr val="tx1"/>
              </a:buClr>
            </a:pPr>
            <a:r>
              <a:rPr lang="en-US" sz="1800" dirty="0"/>
              <a:t>Other parts – 9 to 34</a:t>
            </a:r>
          </a:p>
        </p:txBody>
      </p:sp>
      <p:sp>
        <p:nvSpPr>
          <p:cNvPr id="4" name="Slide Number Placeholder 3">
            <a:extLst>
              <a:ext uri="{FF2B5EF4-FFF2-40B4-BE49-F238E27FC236}">
                <a16:creationId xmlns:a16="http://schemas.microsoft.com/office/drawing/2014/main" id="{88870AD8-5EC3-C0C6-2D75-CF940702D2F1}"/>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13</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339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AAA3-39F7-D103-1A2A-084B79A22932}"/>
              </a:ext>
            </a:extLst>
          </p:cNvPr>
          <p:cNvSpPr>
            <a:spLocks noGrp="1"/>
          </p:cNvSpPr>
          <p:nvPr>
            <p:ph type="title"/>
          </p:nvPr>
        </p:nvSpPr>
        <p:spPr/>
        <p:txBody>
          <a:bodyPr/>
          <a:lstStyle/>
          <a:p>
            <a:r>
              <a:rPr lang="en-US" dirty="0"/>
              <a:t>Risk assessments</a:t>
            </a:r>
          </a:p>
        </p:txBody>
      </p:sp>
      <p:sp>
        <p:nvSpPr>
          <p:cNvPr id="3" name="Content Placeholder 2">
            <a:extLst>
              <a:ext uri="{FF2B5EF4-FFF2-40B4-BE49-F238E27FC236}">
                <a16:creationId xmlns:a16="http://schemas.microsoft.com/office/drawing/2014/main" id="{F37BD3C0-248F-477A-88C6-CEAFDAB26E11}"/>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800" dirty="0"/>
              <a:t>What is a risk assessment? </a:t>
            </a:r>
          </a:p>
          <a:p>
            <a:pPr marL="285750" indent="-285750">
              <a:lnSpc>
                <a:spcPct val="200000"/>
              </a:lnSpc>
              <a:buFont typeface="Arial" panose="020B0604020202020204" pitchFamily="34" charset="0"/>
              <a:buChar char="•"/>
            </a:pPr>
            <a:r>
              <a:rPr lang="en-US" sz="2800" dirty="0"/>
              <a:t>When is a risk assessment needed? </a:t>
            </a:r>
          </a:p>
          <a:p>
            <a:pPr marL="285750" indent="-285750">
              <a:lnSpc>
                <a:spcPct val="200000"/>
              </a:lnSpc>
              <a:buFont typeface="Arial" panose="020B0604020202020204" pitchFamily="34" charset="0"/>
              <a:buChar char="•"/>
            </a:pPr>
            <a:r>
              <a:rPr lang="en-US" sz="2800" dirty="0"/>
              <a:t>Who is responsible for a risk assessment? </a:t>
            </a:r>
          </a:p>
        </p:txBody>
      </p:sp>
      <p:sp>
        <p:nvSpPr>
          <p:cNvPr id="5" name="Slide Number Placeholder 3">
            <a:extLst>
              <a:ext uri="{FF2B5EF4-FFF2-40B4-BE49-F238E27FC236}">
                <a16:creationId xmlns:a16="http://schemas.microsoft.com/office/drawing/2014/main" id="{AD7BD25F-C2D1-622D-F12E-D34C12512549}"/>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14</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41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05C5-3CD7-ED28-C7BF-0F83EBA6733C}"/>
              </a:ext>
            </a:extLst>
          </p:cNvPr>
          <p:cNvSpPr>
            <a:spLocks noGrp="1"/>
          </p:cNvSpPr>
          <p:nvPr>
            <p:ph type="title"/>
          </p:nvPr>
        </p:nvSpPr>
        <p:spPr/>
        <p:txBody>
          <a:bodyPr/>
          <a:lstStyle/>
          <a:p>
            <a:r>
              <a:rPr lang="en-US" dirty="0"/>
              <a:t>What is the purpose of a risk assessment? </a:t>
            </a:r>
          </a:p>
        </p:txBody>
      </p:sp>
      <p:sp>
        <p:nvSpPr>
          <p:cNvPr id="3" name="Content Placeholder 2">
            <a:extLst>
              <a:ext uri="{FF2B5EF4-FFF2-40B4-BE49-F238E27FC236}">
                <a16:creationId xmlns:a16="http://schemas.microsoft.com/office/drawing/2014/main" id="{4FAE5FBE-C138-7B90-5C09-E9369F1EE9D2}"/>
              </a:ext>
            </a:extLst>
          </p:cNvPr>
          <p:cNvSpPr>
            <a:spLocks noGrp="1"/>
          </p:cNvSpPr>
          <p:nvPr>
            <p:ph idx="1"/>
          </p:nvPr>
        </p:nvSpPr>
        <p:spPr/>
        <p:txBody>
          <a:bodyPr/>
          <a:lstStyle/>
          <a:p>
            <a:endParaRPr lang="en-US" dirty="0"/>
          </a:p>
        </p:txBody>
      </p:sp>
      <p:sp>
        <p:nvSpPr>
          <p:cNvPr id="5" name="Slide Number Placeholder 3">
            <a:extLst>
              <a:ext uri="{FF2B5EF4-FFF2-40B4-BE49-F238E27FC236}">
                <a16:creationId xmlns:a16="http://schemas.microsoft.com/office/drawing/2014/main" id="{16D28D25-675F-4AE4-2485-A346735B9572}"/>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15</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296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5288-CF2D-4A76-A2F4-B19FCB9A0E95}"/>
              </a:ext>
            </a:extLst>
          </p:cNvPr>
          <p:cNvSpPr>
            <a:spLocks noGrp="1"/>
          </p:cNvSpPr>
          <p:nvPr>
            <p:ph type="title"/>
          </p:nvPr>
        </p:nvSpPr>
        <p:spPr/>
        <p:txBody>
          <a:bodyPr/>
          <a:lstStyle/>
          <a:p>
            <a:r>
              <a:rPr lang="en-US" dirty="0"/>
              <a:t>Risk assessment framework</a:t>
            </a:r>
          </a:p>
        </p:txBody>
      </p:sp>
      <p:sp>
        <p:nvSpPr>
          <p:cNvPr id="3" name="Content Placeholder 2">
            <a:extLst>
              <a:ext uri="{FF2B5EF4-FFF2-40B4-BE49-F238E27FC236}">
                <a16:creationId xmlns:a16="http://schemas.microsoft.com/office/drawing/2014/main" id="{657AABEB-75D4-AABE-6C17-39BF69284787}"/>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800" dirty="0"/>
              <a:t>Identify the hazard(s)</a:t>
            </a:r>
          </a:p>
          <a:p>
            <a:pPr marL="285750" indent="-285750">
              <a:lnSpc>
                <a:spcPct val="200000"/>
              </a:lnSpc>
              <a:buFont typeface="Arial" panose="020B0604020202020204" pitchFamily="34" charset="0"/>
              <a:buChar char="•"/>
            </a:pPr>
            <a:r>
              <a:rPr lang="en-US" sz="2800" dirty="0"/>
              <a:t>Evaluate the risk of exposure to the hazard</a:t>
            </a:r>
          </a:p>
          <a:p>
            <a:pPr marL="285750" indent="-285750">
              <a:buFont typeface="Arial" panose="020B0604020202020204" pitchFamily="34" charset="0"/>
              <a:buChar char="•"/>
            </a:pPr>
            <a:endParaRPr lang="en-US" dirty="0"/>
          </a:p>
        </p:txBody>
      </p:sp>
      <p:sp>
        <p:nvSpPr>
          <p:cNvPr id="5" name="Slide Number Placeholder 3">
            <a:extLst>
              <a:ext uri="{FF2B5EF4-FFF2-40B4-BE49-F238E27FC236}">
                <a16:creationId xmlns:a16="http://schemas.microsoft.com/office/drawing/2014/main" id="{2A59206C-F46F-D5B5-3AE8-8286915E1470}"/>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16</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398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4CB-0024-9B05-D856-30D2AB29FE63}"/>
              </a:ext>
            </a:extLst>
          </p:cNvPr>
          <p:cNvSpPr>
            <a:spLocks noGrp="1"/>
          </p:cNvSpPr>
          <p:nvPr>
            <p:ph type="title"/>
          </p:nvPr>
        </p:nvSpPr>
        <p:spPr/>
        <p:txBody>
          <a:bodyPr/>
          <a:lstStyle/>
          <a:p>
            <a:r>
              <a:rPr lang="en-US" dirty="0"/>
              <a:t>Evaluate the risk of exposure to the hazard</a:t>
            </a:r>
          </a:p>
        </p:txBody>
      </p:sp>
      <p:sp>
        <p:nvSpPr>
          <p:cNvPr id="3" name="Content Placeholder 2">
            <a:extLst>
              <a:ext uri="{FF2B5EF4-FFF2-40B4-BE49-F238E27FC236}">
                <a16:creationId xmlns:a16="http://schemas.microsoft.com/office/drawing/2014/main" id="{E87E24C9-A469-3952-5CEC-F397031D21FD}"/>
              </a:ext>
            </a:extLst>
          </p:cNvPr>
          <p:cNvSpPr>
            <a:spLocks noGrp="1"/>
          </p:cNvSpPr>
          <p:nvPr>
            <p:ph idx="1"/>
          </p:nvPr>
        </p:nvSpPr>
        <p:spPr/>
        <p:txBody>
          <a:bodyPr/>
          <a:lstStyle/>
          <a:p>
            <a:pPr marL="285750" indent="-285750">
              <a:buFont typeface="Arial" panose="020B0604020202020204" pitchFamily="34" charset="0"/>
              <a:buChar char="•"/>
            </a:pPr>
            <a:r>
              <a:rPr lang="en-US" sz="2400" dirty="0"/>
              <a:t>Consider factors that impact the risk, for example:</a:t>
            </a:r>
          </a:p>
          <a:p>
            <a:pPr marL="742950" lvl="1" indent="-285750">
              <a:buFont typeface="Arial" panose="020B0604020202020204" pitchFamily="34" charset="0"/>
              <a:buChar char="•"/>
            </a:pPr>
            <a:r>
              <a:rPr lang="en-US" sz="2000" dirty="0"/>
              <a:t>Who can be exposed?</a:t>
            </a:r>
          </a:p>
          <a:p>
            <a:pPr marL="742950" lvl="1" indent="-285750">
              <a:buFont typeface="Arial" panose="020B0604020202020204" pitchFamily="34" charset="0"/>
              <a:buChar char="•"/>
            </a:pPr>
            <a:r>
              <a:rPr lang="en-US" sz="2000" dirty="0"/>
              <a:t>How many workers?</a:t>
            </a:r>
          </a:p>
          <a:p>
            <a:pPr marL="742950" lvl="1" indent="-285750">
              <a:buFont typeface="Arial" panose="020B0604020202020204" pitchFamily="34" charset="0"/>
              <a:buChar char="•"/>
            </a:pPr>
            <a:r>
              <a:rPr lang="en-US" sz="2000" dirty="0"/>
              <a:t>What is the mechanism of exposure (i.e. impact, injury, pathway)?</a:t>
            </a:r>
          </a:p>
          <a:p>
            <a:pPr marL="742950" lvl="1" indent="-285750">
              <a:buFont typeface="Arial" panose="020B0604020202020204" pitchFamily="34" charset="0"/>
              <a:buChar char="•"/>
            </a:pPr>
            <a:r>
              <a:rPr lang="en-US" sz="2000" dirty="0"/>
              <a:t>Duration of the task?</a:t>
            </a:r>
          </a:p>
          <a:p>
            <a:pPr marL="742950" lvl="1" indent="-285750">
              <a:buFont typeface="Arial" panose="020B0604020202020204" pitchFamily="34" charset="0"/>
              <a:buChar char="•"/>
            </a:pPr>
            <a:r>
              <a:rPr lang="en-US" sz="2000" dirty="0"/>
              <a:t>Frequency of the task?</a:t>
            </a:r>
          </a:p>
          <a:p>
            <a:pPr marL="742950" lvl="1" indent="-285750">
              <a:buFont typeface="Arial" panose="020B0604020202020204" pitchFamily="34" charset="0"/>
              <a:buChar char="•"/>
            </a:pPr>
            <a:r>
              <a:rPr lang="en-US" sz="2000" dirty="0"/>
              <a:t>Health outcomes from the hazard?</a:t>
            </a:r>
          </a:p>
          <a:p>
            <a:pPr marL="1200150" lvl="2" indent="-285750">
              <a:buFont typeface="Arial" panose="020B0604020202020204" pitchFamily="34" charset="0"/>
              <a:buChar char="•"/>
            </a:pPr>
            <a:r>
              <a:rPr lang="en-US" sz="1600" dirty="0"/>
              <a:t>Acute (i.e. immediate, quick)</a:t>
            </a:r>
          </a:p>
          <a:p>
            <a:pPr marL="1200150" lvl="2" indent="-285750">
              <a:buFont typeface="Arial" panose="020B0604020202020204" pitchFamily="34" charset="0"/>
              <a:buChar char="•"/>
            </a:pPr>
            <a:r>
              <a:rPr lang="en-US" sz="1600" dirty="0"/>
              <a:t>Chronic (i.e. long term, lengthy delay)</a:t>
            </a:r>
          </a:p>
          <a:p>
            <a:pPr lvl="2"/>
            <a:endParaRPr lang="en-US" dirty="0"/>
          </a:p>
        </p:txBody>
      </p:sp>
      <p:sp>
        <p:nvSpPr>
          <p:cNvPr id="4" name="Slide Number Placeholder 3">
            <a:extLst>
              <a:ext uri="{FF2B5EF4-FFF2-40B4-BE49-F238E27FC236}">
                <a16:creationId xmlns:a16="http://schemas.microsoft.com/office/drawing/2014/main" id="{EADC8162-5AF5-9717-CD95-B4E518A48F69}"/>
              </a:ext>
            </a:extLst>
          </p:cNvPr>
          <p:cNvSpPr>
            <a:spLocks noGrp="1"/>
          </p:cNvSpPr>
          <p:nvPr>
            <p:ph type="sldNum" sz="quarter" idx="4"/>
          </p:nvPr>
        </p:nvSpPr>
        <p:spPr/>
        <p:txBody>
          <a:bodyPr/>
          <a:lstStyle/>
          <a:p>
            <a:fld id="{5D855D34-E11B-BE40-8E40-1CF69A63AE91}" type="slidenum">
              <a:rPr lang="en-US" smtClean="0"/>
              <a:pPr/>
              <a:t>17</a:t>
            </a:fld>
            <a:endParaRPr lang="en-US" dirty="0"/>
          </a:p>
        </p:txBody>
      </p:sp>
    </p:spTree>
    <p:extLst>
      <p:ext uri="{BB962C8B-B14F-4D97-AF65-F5344CB8AC3E}">
        <p14:creationId xmlns:p14="http://schemas.microsoft.com/office/powerpoint/2010/main" val="31047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A4CB-0024-9B05-D856-30D2AB29FE63}"/>
              </a:ext>
            </a:extLst>
          </p:cNvPr>
          <p:cNvSpPr>
            <a:spLocks noGrp="1"/>
          </p:cNvSpPr>
          <p:nvPr>
            <p:ph type="title"/>
          </p:nvPr>
        </p:nvSpPr>
        <p:spPr/>
        <p:txBody>
          <a:bodyPr/>
          <a:lstStyle/>
          <a:p>
            <a:r>
              <a:rPr lang="en-US" dirty="0"/>
              <a:t>Evaluate the risk of exposure to the hazard</a:t>
            </a:r>
          </a:p>
        </p:txBody>
      </p:sp>
      <p:sp>
        <p:nvSpPr>
          <p:cNvPr id="3" name="Content Placeholder 2">
            <a:extLst>
              <a:ext uri="{FF2B5EF4-FFF2-40B4-BE49-F238E27FC236}">
                <a16:creationId xmlns:a16="http://schemas.microsoft.com/office/drawing/2014/main" id="{E87E24C9-A469-3952-5CEC-F397031D21FD}"/>
              </a:ext>
            </a:extLst>
          </p:cNvPr>
          <p:cNvSpPr>
            <a:spLocks noGrp="1"/>
          </p:cNvSpPr>
          <p:nvPr>
            <p:ph idx="1"/>
          </p:nvPr>
        </p:nvSpPr>
        <p:spPr/>
        <p:txBody>
          <a:bodyPr/>
          <a:lstStyle/>
          <a:p>
            <a:pPr marL="285750" indent="-285750">
              <a:buFont typeface="Arial" panose="020B0604020202020204" pitchFamily="34" charset="0"/>
              <a:buChar char="•"/>
            </a:pPr>
            <a:r>
              <a:rPr lang="en-US" sz="2400" dirty="0"/>
              <a:t>Consider factors that impact the risk, for example:</a:t>
            </a:r>
          </a:p>
          <a:p>
            <a:pPr marL="742950" lvl="1" indent="-285750">
              <a:buFont typeface="Arial" panose="020B0604020202020204" pitchFamily="34" charset="0"/>
              <a:buChar char="•"/>
            </a:pPr>
            <a:r>
              <a:rPr lang="en-US" sz="2000" dirty="0"/>
              <a:t>Health outcomes from the hazard?</a:t>
            </a:r>
          </a:p>
          <a:p>
            <a:pPr marL="1200150" lvl="2" indent="-285750">
              <a:buFont typeface="Arial" panose="020B0604020202020204" pitchFamily="34" charset="0"/>
              <a:buChar char="•"/>
            </a:pPr>
            <a:r>
              <a:rPr lang="en-US" sz="1600" dirty="0"/>
              <a:t>Acute (i.e. immediate, quick)</a:t>
            </a:r>
          </a:p>
          <a:p>
            <a:pPr marL="1200150" lvl="2" indent="-285750">
              <a:buFont typeface="Arial" panose="020B0604020202020204" pitchFamily="34" charset="0"/>
              <a:buChar char="•"/>
            </a:pPr>
            <a:r>
              <a:rPr lang="en-US" sz="1600" dirty="0"/>
              <a:t>Chronic (i.e. long term, lengthy delay)</a:t>
            </a:r>
          </a:p>
          <a:p>
            <a:pPr marL="742950" lvl="1" indent="-285750">
              <a:buFont typeface="Arial" panose="020B0604020202020204" pitchFamily="34" charset="0"/>
              <a:buChar char="•"/>
            </a:pPr>
            <a:r>
              <a:rPr lang="en-US" sz="2000" dirty="0"/>
              <a:t>Environmental conditions?</a:t>
            </a:r>
          </a:p>
          <a:p>
            <a:pPr marL="742950" lvl="1" indent="-285750">
              <a:buFont typeface="Arial" panose="020B0604020202020204" pitchFamily="34" charset="0"/>
              <a:buChar char="•"/>
            </a:pPr>
            <a:r>
              <a:rPr lang="en-US" sz="2000" dirty="0"/>
              <a:t>Are there any Regulatory requirements? </a:t>
            </a:r>
          </a:p>
          <a:p>
            <a:pPr marL="742950" lvl="1" indent="-285750">
              <a:buFont typeface="Arial" panose="020B0604020202020204" pitchFamily="34" charset="0"/>
              <a:buChar char="•"/>
            </a:pPr>
            <a:r>
              <a:rPr lang="en-US" sz="2000" dirty="0"/>
              <a:t>Other factors? </a:t>
            </a:r>
          </a:p>
          <a:p>
            <a:pPr lvl="2"/>
            <a:endParaRPr lang="en-US" dirty="0"/>
          </a:p>
        </p:txBody>
      </p:sp>
      <p:sp>
        <p:nvSpPr>
          <p:cNvPr id="4" name="Slide Number Placeholder 3">
            <a:extLst>
              <a:ext uri="{FF2B5EF4-FFF2-40B4-BE49-F238E27FC236}">
                <a16:creationId xmlns:a16="http://schemas.microsoft.com/office/drawing/2014/main" id="{EADC8162-5AF5-9717-CD95-B4E518A48F69}"/>
              </a:ext>
            </a:extLst>
          </p:cNvPr>
          <p:cNvSpPr>
            <a:spLocks noGrp="1"/>
          </p:cNvSpPr>
          <p:nvPr>
            <p:ph type="sldNum" sz="quarter" idx="4"/>
          </p:nvPr>
        </p:nvSpPr>
        <p:spPr/>
        <p:txBody>
          <a:bodyPr/>
          <a:lstStyle/>
          <a:p>
            <a:fld id="{5D855D34-E11B-BE40-8E40-1CF69A63AE91}" type="slidenum">
              <a:rPr lang="en-US" smtClean="0"/>
              <a:pPr/>
              <a:t>18</a:t>
            </a:fld>
            <a:endParaRPr lang="en-US" dirty="0"/>
          </a:p>
        </p:txBody>
      </p:sp>
    </p:spTree>
    <p:extLst>
      <p:ext uri="{BB962C8B-B14F-4D97-AF65-F5344CB8AC3E}">
        <p14:creationId xmlns:p14="http://schemas.microsoft.com/office/powerpoint/2010/main" val="15900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0C8A-A03A-89A7-AC27-403ADD81273C}"/>
              </a:ext>
            </a:extLst>
          </p:cNvPr>
          <p:cNvSpPr>
            <a:spLocks noGrp="1"/>
          </p:cNvSpPr>
          <p:nvPr>
            <p:ph type="title"/>
          </p:nvPr>
        </p:nvSpPr>
        <p:spPr/>
        <p:txBody>
          <a:bodyPr/>
          <a:lstStyle/>
          <a:p>
            <a:r>
              <a:rPr lang="en-US" dirty="0"/>
              <a:t>How do mitigate the risk? </a:t>
            </a:r>
          </a:p>
        </p:txBody>
      </p:sp>
      <p:sp>
        <p:nvSpPr>
          <p:cNvPr id="3" name="Content Placeholder 2">
            <a:extLst>
              <a:ext uri="{FF2B5EF4-FFF2-40B4-BE49-F238E27FC236}">
                <a16:creationId xmlns:a16="http://schemas.microsoft.com/office/drawing/2014/main" id="{84FE5088-D673-89A0-A430-764E6CF92C9B}"/>
              </a:ext>
            </a:extLst>
          </p:cNvPr>
          <p:cNvSpPr>
            <a:spLocks noGrp="1"/>
          </p:cNvSpPr>
          <p:nvPr>
            <p:ph idx="1"/>
          </p:nvPr>
        </p:nvSpPr>
        <p:spPr/>
        <p:txBody>
          <a:bodyPr/>
          <a:lstStyle/>
          <a:p>
            <a:endParaRPr lang="en-US" sz="2800" dirty="0"/>
          </a:p>
        </p:txBody>
      </p:sp>
      <p:sp>
        <p:nvSpPr>
          <p:cNvPr id="4" name="Slide Number Placeholder 3">
            <a:extLst>
              <a:ext uri="{FF2B5EF4-FFF2-40B4-BE49-F238E27FC236}">
                <a16:creationId xmlns:a16="http://schemas.microsoft.com/office/drawing/2014/main" id="{50C558EE-3827-3466-6FD2-A1A772E2A529}"/>
              </a:ext>
            </a:extLst>
          </p:cNvPr>
          <p:cNvSpPr>
            <a:spLocks noGrp="1"/>
          </p:cNvSpPr>
          <p:nvPr>
            <p:ph type="sldNum" sz="quarter" idx="4"/>
          </p:nvPr>
        </p:nvSpPr>
        <p:spPr/>
        <p:txBody>
          <a:bodyPr/>
          <a:lstStyle/>
          <a:p>
            <a:fld id="{5D855D34-E11B-BE40-8E40-1CF69A63AE91}" type="slidenum">
              <a:rPr lang="en-US" smtClean="0"/>
              <a:pPr/>
              <a:t>19</a:t>
            </a:fld>
            <a:endParaRPr lang="en-US" dirty="0"/>
          </a:p>
        </p:txBody>
      </p:sp>
      <p:pic>
        <p:nvPicPr>
          <p:cNvPr id="6" name="Picture 5" descr="A diagram of a pyramid&#10;&#10;AI-generated content may be incorrect.">
            <a:extLst>
              <a:ext uri="{FF2B5EF4-FFF2-40B4-BE49-F238E27FC236}">
                <a16:creationId xmlns:a16="http://schemas.microsoft.com/office/drawing/2014/main" id="{AB5B9A86-AD1C-F31A-08BA-2455924456E2}"/>
              </a:ext>
            </a:extLst>
          </p:cNvPr>
          <p:cNvPicPr>
            <a:picLocks noChangeAspect="1"/>
          </p:cNvPicPr>
          <p:nvPr/>
        </p:nvPicPr>
        <p:blipFill>
          <a:blip r:embed="rId2"/>
          <a:stretch>
            <a:fillRect/>
          </a:stretch>
        </p:blipFill>
        <p:spPr>
          <a:xfrm>
            <a:off x="457200" y="1405682"/>
            <a:ext cx="7856483" cy="5057611"/>
          </a:xfrm>
          <a:prstGeom prst="rect">
            <a:avLst/>
          </a:prstGeom>
        </p:spPr>
      </p:pic>
    </p:spTree>
    <p:extLst>
      <p:ext uri="{BB962C8B-B14F-4D97-AF65-F5344CB8AC3E}">
        <p14:creationId xmlns:p14="http://schemas.microsoft.com/office/powerpoint/2010/main" val="37733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83BF-37F3-8FF1-EB10-B12FDE9648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9F6FBA-0C76-3229-FAFF-796B393E4E5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AFFD51-5AEE-2A5B-7DE4-FF60E274A239}"/>
              </a:ext>
            </a:extLst>
          </p:cNvPr>
          <p:cNvSpPr>
            <a:spLocks noGrp="1"/>
          </p:cNvSpPr>
          <p:nvPr>
            <p:ph type="sldNum" sz="quarter" idx="4"/>
          </p:nvPr>
        </p:nvSpPr>
        <p:spPr/>
        <p:txBody>
          <a:bodyPr/>
          <a:lstStyle/>
          <a:p>
            <a:fld id="{5D855D34-E11B-BE40-8E40-1CF69A63AE91}" type="slidenum">
              <a:rPr lang="en-US" smtClean="0"/>
              <a:pPr/>
              <a:t>2</a:t>
            </a:fld>
            <a:endParaRPr lang="en-US" dirty="0"/>
          </a:p>
        </p:txBody>
      </p:sp>
      <p:pic>
        <p:nvPicPr>
          <p:cNvPr id="5" name="Content Placeholder 5" descr="A logo for a veterinary diagnosis&#10;&#10;AI-generated content may be incorrect.">
            <a:extLst>
              <a:ext uri="{FF2B5EF4-FFF2-40B4-BE49-F238E27FC236}">
                <a16:creationId xmlns:a16="http://schemas.microsoft.com/office/drawing/2014/main" id="{55707413-CFD6-870E-191A-7C9729A78A7C}"/>
              </a:ext>
            </a:extLst>
          </p:cNvPr>
          <p:cNvPicPr>
            <a:picLocks noChangeAspect="1"/>
          </p:cNvPicPr>
          <p:nvPr/>
        </p:nvPicPr>
        <p:blipFill>
          <a:blip r:embed="rId2"/>
          <a:stretch>
            <a:fillRect/>
          </a:stretch>
        </p:blipFill>
        <p:spPr bwMode="auto">
          <a:xfrm>
            <a:off x="2017439" y="2336297"/>
            <a:ext cx="5109122" cy="2185405"/>
          </a:xfrm>
          <a:prstGeom prst="rect">
            <a:avLst/>
          </a:prstGeom>
          <a:noFill/>
          <a:ln w="9525">
            <a:noFill/>
            <a:miter lim="800000"/>
            <a:headEnd/>
            <a:tailEnd/>
          </a:ln>
        </p:spPr>
      </p:pic>
    </p:spTree>
    <p:extLst>
      <p:ext uri="{BB962C8B-B14F-4D97-AF65-F5344CB8AC3E}">
        <p14:creationId xmlns:p14="http://schemas.microsoft.com/office/powerpoint/2010/main" val="25278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83BF-37F3-8FF1-EB10-B12FDE964864}"/>
              </a:ext>
            </a:extLst>
          </p:cNvPr>
          <p:cNvSpPr>
            <a:spLocks noGrp="1"/>
          </p:cNvSpPr>
          <p:nvPr>
            <p:ph type="title"/>
          </p:nvPr>
        </p:nvSpPr>
        <p:spPr/>
        <p:txBody>
          <a:bodyPr/>
          <a:lstStyle/>
          <a:p>
            <a:r>
              <a:rPr lang="en-US" dirty="0"/>
              <a:t>Check-in</a:t>
            </a:r>
          </a:p>
        </p:txBody>
      </p:sp>
      <p:sp>
        <p:nvSpPr>
          <p:cNvPr id="3" name="Content Placeholder 2">
            <a:extLst>
              <a:ext uri="{FF2B5EF4-FFF2-40B4-BE49-F238E27FC236}">
                <a16:creationId xmlns:a16="http://schemas.microsoft.com/office/drawing/2014/main" id="{4F9F6FBA-0C76-3229-FAFF-796B393E4E58}"/>
              </a:ext>
            </a:extLst>
          </p:cNvPr>
          <p:cNvSpPr>
            <a:spLocks noGrp="1"/>
          </p:cNvSpPr>
          <p:nvPr>
            <p:ph idx="1"/>
          </p:nvPr>
        </p:nvSpPr>
        <p:spPr/>
        <p:txBody>
          <a:bodyPr/>
          <a:lstStyle/>
          <a:p>
            <a:endParaRPr lang="en-US"/>
          </a:p>
        </p:txBody>
      </p:sp>
      <p:pic>
        <p:nvPicPr>
          <p:cNvPr id="5" name="Content Placeholder 5" descr="A logo for a veterinary diagnosis&#10;&#10;AI-generated content may be incorrect.">
            <a:extLst>
              <a:ext uri="{FF2B5EF4-FFF2-40B4-BE49-F238E27FC236}">
                <a16:creationId xmlns:a16="http://schemas.microsoft.com/office/drawing/2014/main" id="{55707413-CFD6-870E-191A-7C9729A78A7C}"/>
              </a:ext>
            </a:extLst>
          </p:cNvPr>
          <p:cNvPicPr>
            <a:picLocks noChangeAspect="1"/>
          </p:cNvPicPr>
          <p:nvPr/>
        </p:nvPicPr>
        <p:blipFill>
          <a:blip r:embed="rId2"/>
          <a:stretch>
            <a:fillRect/>
          </a:stretch>
        </p:blipFill>
        <p:spPr bwMode="auto">
          <a:xfrm>
            <a:off x="2017439" y="2336297"/>
            <a:ext cx="5109122" cy="2185405"/>
          </a:xfrm>
          <a:prstGeom prst="rect">
            <a:avLst/>
          </a:prstGeom>
          <a:noFill/>
          <a:ln w="9525">
            <a:noFill/>
            <a:miter lim="800000"/>
            <a:headEnd/>
            <a:tailEnd/>
          </a:ln>
        </p:spPr>
      </p:pic>
    </p:spTree>
    <p:extLst>
      <p:ext uri="{BB962C8B-B14F-4D97-AF65-F5344CB8AC3E}">
        <p14:creationId xmlns:p14="http://schemas.microsoft.com/office/powerpoint/2010/main" val="172572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22A4-56CC-5FDF-48B0-A5911B20D061}"/>
              </a:ext>
            </a:extLst>
          </p:cNvPr>
          <p:cNvSpPr>
            <a:spLocks noGrp="1"/>
          </p:cNvSpPr>
          <p:nvPr>
            <p:ph type="title"/>
          </p:nvPr>
        </p:nvSpPr>
        <p:spPr/>
        <p:txBody>
          <a:bodyPr/>
          <a:lstStyle/>
          <a:p>
            <a:r>
              <a:rPr lang="en-US" dirty="0"/>
              <a:t>Radiation Exposure</a:t>
            </a:r>
          </a:p>
        </p:txBody>
      </p:sp>
      <p:sp>
        <p:nvSpPr>
          <p:cNvPr id="3" name="Content Placeholder 2">
            <a:extLst>
              <a:ext uri="{FF2B5EF4-FFF2-40B4-BE49-F238E27FC236}">
                <a16:creationId xmlns:a16="http://schemas.microsoft.com/office/drawing/2014/main" id="{906FCF77-8BF5-8836-7CA7-20A7D9CEF739}"/>
              </a:ext>
            </a:extLst>
          </p:cNvPr>
          <p:cNvSpPr>
            <a:spLocks noGrp="1"/>
          </p:cNvSpPr>
          <p:nvPr>
            <p:ph idx="1"/>
          </p:nvPr>
        </p:nvSpPr>
        <p:spPr/>
        <p:txBody>
          <a:bodyPr/>
          <a:lstStyle/>
          <a:p>
            <a:pPr marL="285750" indent="-285750">
              <a:buFont typeface="Arial" panose="020B0604020202020204" pitchFamily="34" charset="0"/>
              <a:buChar char="•"/>
            </a:pPr>
            <a:r>
              <a:rPr lang="en-US" dirty="0"/>
              <a:t>What is radiation? </a:t>
            </a:r>
          </a:p>
          <a:p>
            <a:pPr marL="742950" lvl="1" indent="-285750">
              <a:buFont typeface="Arial" panose="020B0604020202020204" pitchFamily="34" charset="0"/>
              <a:buChar char="•"/>
            </a:pPr>
            <a:r>
              <a:rPr lang="en-US" dirty="0"/>
              <a:t>In simple terms, radiation is energy travelling in the form of particles or waves.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many types of radiation are there? </a:t>
            </a:r>
          </a:p>
          <a:p>
            <a:pPr marL="742950" lvl="1" indent="-285750">
              <a:buFont typeface="Arial" panose="020B0604020202020204" pitchFamily="34" charset="0"/>
              <a:buChar char="•"/>
            </a:pPr>
            <a:r>
              <a:rPr lang="en-US" dirty="0"/>
              <a:t>Radiation can be subdivided into two broad categories: ionizing and non-ionizing.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the difference between ionizing and non-ionizing radiation?</a:t>
            </a:r>
          </a:p>
          <a:p>
            <a:pPr marL="742950" lvl="1" indent="-285750">
              <a:buFont typeface="Arial" panose="020B0604020202020204" pitchFamily="34" charset="0"/>
              <a:buChar char="•"/>
            </a:pPr>
            <a:r>
              <a:rPr lang="en-US" dirty="0"/>
              <a:t>Radiation capable of producing electrically charged atoms (called ions) in the medium is called ionizing radiation. </a:t>
            </a:r>
          </a:p>
          <a:p>
            <a:pPr marL="742950" lvl="1" indent="-285750">
              <a:buFont typeface="Arial" panose="020B0604020202020204" pitchFamily="34" charset="0"/>
              <a:buChar char="•"/>
            </a:pPr>
            <a:r>
              <a:rPr lang="en-US" dirty="0"/>
              <a:t>Non-ionizing radiation does not possess sufficient energy to remove electrons from absorbing medium atoms.</a:t>
            </a:r>
          </a:p>
        </p:txBody>
      </p:sp>
      <p:sp>
        <p:nvSpPr>
          <p:cNvPr id="4" name="Slide Number Placeholder 3">
            <a:extLst>
              <a:ext uri="{FF2B5EF4-FFF2-40B4-BE49-F238E27FC236}">
                <a16:creationId xmlns:a16="http://schemas.microsoft.com/office/drawing/2014/main" id="{FD3B6E29-80E4-3EF7-2165-0A291CF2C4D7}"/>
              </a:ext>
            </a:extLst>
          </p:cNvPr>
          <p:cNvSpPr>
            <a:spLocks noGrp="1"/>
          </p:cNvSpPr>
          <p:nvPr>
            <p:ph type="sldNum" sz="quarter" idx="4"/>
          </p:nvPr>
        </p:nvSpPr>
        <p:spPr/>
        <p:txBody>
          <a:bodyPr/>
          <a:lstStyle/>
          <a:p>
            <a:fld id="{5D855D34-E11B-BE40-8E40-1CF69A63AE91}" type="slidenum">
              <a:rPr lang="en-US" smtClean="0"/>
              <a:pPr/>
              <a:t>21</a:t>
            </a:fld>
            <a:endParaRPr lang="en-US" dirty="0"/>
          </a:p>
        </p:txBody>
      </p:sp>
    </p:spTree>
    <p:extLst>
      <p:ext uri="{BB962C8B-B14F-4D97-AF65-F5344CB8AC3E}">
        <p14:creationId xmlns:p14="http://schemas.microsoft.com/office/powerpoint/2010/main" val="38955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86DA-5095-CA12-BE38-3E947203790B}"/>
              </a:ext>
            </a:extLst>
          </p:cNvPr>
          <p:cNvSpPr>
            <a:spLocks noGrp="1"/>
          </p:cNvSpPr>
          <p:nvPr>
            <p:ph type="title"/>
          </p:nvPr>
        </p:nvSpPr>
        <p:spPr/>
        <p:txBody>
          <a:bodyPr/>
          <a:lstStyle/>
          <a:p>
            <a:r>
              <a:rPr lang="en-US" dirty="0"/>
              <a:t>Examples of ionizing and non-ionizing radiation:</a:t>
            </a:r>
            <a:br>
              <a:rPr lang="en-US" dirty="0"/>
            </a:br>
            <a:endParaRPr lang="en-US" dirty="0"/>
          </a:p>
        </p:txBody>
      </p:sp>
      <p:sp>
        <p:nvSpPr>
          <p:cNvPr id="3" name="Content Placeholder 2">
            <a:extLst>
              <a:ext uri="{FF2B5EF4-FFF2-40B4-BE49-F238E27FC236}">
                <a16:creationId xmlns:a16="http://schemas.microsoft.com/office/drawing/2014/main" id="{84FF3733-2A44-822F-B68B-E0EB72865D5A}"/>
              </a:ext>
            </a:extLst>
          </p:cNvPr>
          <p:cNvSpPr>
            <a:spLocks noGrp="1"/>
          </p:cNvSpPr>
          <p:nvPr>
            <p:ph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Ionizing Radiation:	radiation from radioisotopes, cosmic radiation, radiation from x-ray machines and accelerators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Non-Ionizing Radiation:	visible light, microwaves, radio waves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only observable difference between ionizing and non-ionizing radiation is the energy of the radiation. In all other respects, they are identical.</a:t>
            </a:r>
          </a:p>
          <a:p>
            <a:endParaRPr lang="en-US" dirty="0"/>
          </a:p>
        </p:txBody>
      </p:sp>
      <p:sp>
        <p:nvSpPr>
          <p:cNvPr id="4" name="Slide Number Placeholder 3">
            <a:extLst>
              <a:ext uri="{FF2B5EF4-FFF2-40B4-BE49-F238E27FC236}">
                <a16:creationId xmlns:a16="http://schemas.microsoft.com/office/drawing/2014/main" id="{BB72F2F9-BB9D-425C-E85B-8979CBA8B5E2}"/>
              </a:ext>
            </a:extLst>
          </p:cNvPr>
          <p:cNvSpPr>
            <a:spLocks noGrp="1"/>
          </p:cNvSpPr>
          <p:nvPr>
            <p:ph type="sldNum" sz="quarter" idx="4"/>
          </p:nvPr>
        </p:nvSpPr>
        <p:spPr/>
        <p:txBody>
          <a:bodyPr/>
          <a:lstStyle/>
          <a:p>
            <a:fld id="{5D855D34-E11B-BE40-8E40-1CF69A63AE91}" type="slidenum">
              <a:rPr lang="en-US" smtClean="0"/>
              <a:pPr/>
              <a:t>22</a:t>
            </a:fld>
            <a:endParaRPr lang="en-US" dirty="0"/>
          </a:p>
        </p:txBody>
      </p:sp>
    </p:spTree>
    <p:extLst>
      <p:ext uri="{BB962C8B-B14F-4D97-AF65-F5344CB8AC3E}">
        <p14:creationId xmlns:p14="http://schemas.microsoft.com/office/powerpoint/2010/main" val="4111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03C2-D1DA-FA12-FC3E-BB135FFF2DCD}"/>
              </a:ext>
            </a:extLst>
          </p:cNvPr>
          <p:cNvSpPr>
            <a:spLocks noGrp="1"/>
          </p:cNvSpPr>
          <p:nvPr>
            <p:ph type="title"/>
          </p:nvPr>
        </p:nvSpPr>
        <p:spPr/>
        <p:txBody>
          <a:bodyPr/>
          <a:lstStyle/>
          <a:p>
            <a:r>
              <a:rPr lang="en-US" dirty="0"/>
              <a:t>Where would radiation be encountered in your workplace? </a:t>
            </a:r>
          </a:p>
        </p:txBody>
      </p:sp>
      <p:sp>
        <p:nvSpPr>
          <p:cNvPr id="3" name="Content Placeholder 2">
            <a:extLst>
              <a:ext uri="{FF2B5EF4-FFF2-40B4-BE49-F238E27FC236}">
                <a16:creationId xmlns:a16="http://schemas.microsoft.com/office/drawing/2014/main" id="{2375CAF8-E8E0-3AA0-AC57-F4E1C04B9C9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D43331D-08AE-9BA9-CB14-FBB5D8A5AD47}"/>
              </a:ext>
            </a:extLst>
          </p:cNvPr>
          <p:cNvSpPr>
            <a:spLocks noGrp="1"/>
          </p:cNvSpPr>
          <p:nvPr>
            <p:ph type="sldNum" sz="quarter" idx="4"/>
          </p:nvPr>
        </p:nvSpPr>
        <p:spPr/>
        <p:txBody>
          <a:bodyPr/>
          <a:lstStyle/>
          <a:p>
            <a:fld id="{5D855D34-E11B-BE40-8E40-1CF69A63AE91}" type="slidenum">
              <a:rPr lang="en-US" smtClean="0"/>
              <a:pPr/>
              <a:t>23</a:t>
            </a:fld>
            <a:endParaRPr lang="en-US" dirty="0"/>
          </a:p>
        </p:txBody>
      </p:sp>
    </p:spTree>
    <p:extLst>
      <p:ext uri="{BB962C8B-B14F-4D97-AF65-F5344CB8AC3E}">
        <p14:creationId xmlns:p14="http://schemas.microsoft.com/office/powerpoint/2010/main" val="260929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33D5-F9F1-BE36-4717-7F8BBC6A2C25}"/>
              </a:ext>
            </a:extLst>
          </p:cNvPr>
          <p:cNvSpPr>
            <a:spLocks noGrp="1"/>
          </p:cNvSpPr>
          <p:nvPr>
            <p:ph type="title"/>
          </p:nvPr>
        </p:nvSpPr>
        <p:spPr/>
        <p:txBody>
          <a:bodyPr/>
          <a:lstStyle/>
          <a:p>
            <a:r>
              <a:rPr lang="en-US" sz="3200" dirty="0">
                <a:latin typeface="Verdana"/>
                <a:cs typeface="Verdana"/>
              </a:rPr>
              <a:t>Radiation exposure</a:t>
            </a:r>
            <a:endParaRPr lang="en-US" dirty="0"/>
          </a:p>
        </p:txBody>
      </p:sp>
      <p:sp>
        <p:nvSpPr>
          <p:cNvPr id="3" name="Content Placeholder 2">
            <a:extLst>
              <a:ext uri="{FF2B5EF4-FFF2-40B4-BE49-F238E27FC236}">
                <a16:creationId xmlns:a16="http://schemas.microsoft.com/office/drawing/2014/main" id="{9C090D54-ACF0-E8B8-E951-37B90619BD47}"/>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800" dirty="0"/>
              <a:t>Section 7.17 to 7.25 of the Regulation</a:t>
            </a:r>
          </a:p>
          <a:p>
            <a:pPr marL="742950" lvl="1" indent="-285750">
              <a:buFont typeface="Arial" panose="020B0604020202020204" pitchFamily="34" charset="0"/>
              <a:buChar char="•"/>
            </a:pPr>
            <a:r>
              <a:rPr lang="en-US" sz="1800" dirty="0"/>
              <a:t>7.17 Definitions</a:t>
            </a:r>
          </a:p>
          <a:p>
            <a:pPr marL="742950" lvl="1" indent="-285750">
              <a:buFont typeface="Arial" panose="020B0604020202020204" pitchFamily="34" charset="0"/>
              <a:buChar char="•"/>
            </a:pPr>
            <a:r>
              <a:rPr lang="en-US" sz="1800" dirty="0"/>
              <a:t>7.18 Application</a:t>
            </a:r>
          </a:p>
          <a:p>
            <a:pPr marL="742950" lvl="1" indent="-285750">
              <a:buFont typeface="Arial" panose="020B0604020202020204" pitchFamily="34" charset="0"/>
              <a:buChar char="•"/>
            </a:pPr>
            <a:r>
              <a:rPr lang="en-US" sz="1800" dirty="0"/>
              <a:t>7.19 Exposure limits</a:t>
            </a:r>
          </a:p>
          <a:p>
            <a:pPr marL="742950" lvl="1" indent="-285750">
              <a:buFont typeface="Arial" panose="020B0604020202020204" pitchFamily="34" charset="0"/>
              <a:buChar char="•"/>
            </a:pPr>
            <a:r>
              <a:rPr lang="en-US" sz="1800" dirty="0"/>
              <a:t>7.20 Exposure control plan</a:t>
            </a:r>
          </a:p>
          <a:p>
            <a:pPr marL="742950" lvl="1" indent="-285750">
              <a:buFont typeface="Arial" panose="020B0604020202020204" pitchFamily="34" charset="0"/>
              <a:buChar char="•"/>
            </a:pPr>
            <a:r>
              <a:rPr lang="en-US" sz="1800" dirty="0"/>
              <a:t>7.21 Reproductive hazards</a:t>
            </a:r>
          </a:p>
          <a:p>
            <a:pPr marL="742950" lvl="1" indent="-285750">
              <a:buFont typeface="Arial" panose="020B0604020202020204" pitchFamily="34" charset="0"/>
              <a:buChar char="•"/>
            </a:pPr>
            <a:r>
              <a:rPr lang="en-US" sz="1800" dirty="0"/>
              <a:t>7.22 Monitoring exposure</a:t>
            </a:r>
          </a:p>
          <a:p>
            <a:pPr marL="742950" lvl="1" indent="-285750">
              <a:buFont typeface="Arial" panose="020B0604020202020204" pitchFamily="34" charset="0"/>
              <a:buChar char="•"/>
            </a:pPr>
            <a:r>
              <a:rPr lang="en-US" sz="1800" dirty="0"/>
              <a:t>7.23 Standards for use of equipment</a:t>
            </a:r>
          </a:p>
          <a:p>
            <a:pPr marL="742950" lvl="1" indent="-285750">
              <a:buFont typeface="Arial" panose="020B0604020202020204" pitchFamily="34" charset="0"/>
              <a:buChar char="•"/>
            </a:pPr>
            <a:r>
              <a:rPr lang="en-US" sz="1800" dirty="0"/>
              <a:t>7.24 Radiation surveys</a:t>
            </a:r>
          </a:p>
          <a:p>
            <a:pPr marL="742950" lvl="1" indent="-285750">
              <a:buFont typeface="Arial" panose="020B0604020202020204" pitchFamily="34" charset="0"/>
              <a:buChar char="•"/>
            </a:pPr>
            <a:r>
              <a:rPr lang="en-US" sz="1800" dirty="0"/>
              <a:t>7.25 Records</a:t>
            </a:r>
          </a:p>
        </p:txBody>
      </p:sp>
      <p:sp>
        <p:nvSpPr>
          <p:cNvPr id="4" name="Slide Number Placeholder 3">
            <a:extLst>
              <a:ext uri="{FF2B5EF4-FFF2-40B4-BE49-F238E27FC236}">
                <a16:creationId xmlns:a16="http://schemas.microsoft.com/office/drawing/2014/main" id="{DBBBA65E-2A38-9EA1-8A37-7DA8C3C94268}"/>
              </a:ext>
            </a:extLst>
          </p:cNvPr>
          <p:cNvSpPr>
            <a:spLocks noGrp="1"/>
          </p:cNvSpPr>
          <p:nvPr>
            <p:ph type="sldNum" sz="quarter" idx="4"/>
          </p:nvPr>
        </p:nvSpPr>
        <p:spPr/>
        <p:txBody>
          <a:bodyPr/>
          <a:lstStyle/>
          <a:p>
            <a:fld id="{5D855D34-E11B-BE40-8E40-1CF69A63AE91}" type="slidenum">
              <a:rPr lang="en-US" smtClean="0"/>
              <a:pPr/>
              <a:t>24</a:t>
            </a:fld>
            <a:endParaRPr lang="en-US" dirty="0"/>
          </a:p>
        </p:txBody>
      </p:sp>
    </p:spTree>
    <p:extLst>
      <p:ext uri="{BB962C8B-B14F-4D97-AF65-F5344CB8AC3E}">
        <p14:creationId xmlns:p14="http://schemas.microsoft.com/office/powerpoint/2010/main" val="8615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- 7.17 Definitions</a:t>
            </a: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pPr marL="285750" indent="-285750">
              <a:buFont typeface="Arial" panose="020B0604020202020204" pitchFamily="34" charset="0"/>
              <a:buChar char="•"/>
            </a:pPr>
            <a:r>
              <a:rPr lang="en-US" dirty="0"/>
              <a:t>action level, ionizing radiation" means an effective dose of 1 </a:t>
            </a:r>
            <a:r>
              <a:rPr lang="en-US" dirty="0" err="1"/>
              <a:t>milliSievert</a:t>
            </a:r>
            <a:r>
              <a:rPr lang="en-US" dirty="0"/>
              <a:t> (mSv) per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"action level, non-ionizing radiation" means the exposure limits for the general public referred to in section 7.19(4) or, if no public limit is referred to, it means the maximum exposure limit for workers referred to in section 7.19(4);</a:t>
            </a:r>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25</a:t>
            </a:fld>
            <a:endParaRPr lang="en-US" dirty="0"/>
          </a:p>
        </p:txBody>
      </p:sp>
    </p:spTree>
    <p:extLst>
      <p:ext uri="{BB962C8B-B14F-4D97-AF65-F5344CB8AC3E}">
        <p14:creationId xmlns:p14="http://schemas.microsoft.com/office/powerpoint/2010/main" val="27380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- 7.18 Application</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r>
              <a:rPr lang="en-US" b="0" i="0" dirty="0">
                <a:solidFill>
                  <a:srgbClr val="453F39"/>
                </a:solidFill>
                <a:effectLst/>
                <a:latin typeface="Verdana" panose="020B0604030504040204" pitchFamily="34" charset="0"/>
              </a:rPr>
              <a:t>This Division applies to all sources of:</a:t>
            </a:r>
          </a:p>
          <a:p>
            <a:pPr marL="285750" indent="-285750">
              <a:buFont typeface="Arial" panose="020B0604020202020204" pitchFamily="34" charset="0"/>
              <a:buChar char="•"/>
            </a:pPr>
            <a:r>
              <a:rPr lang="en-US" b="0" i="0" dirty="0">
                <a:solidFill>
                  <a:srgbClr val="453F39"/>
                </a:solidFill>
                <a:effectLst/>
                <a:latin typeface="Verdana" panose="020B0604030504040204" pitchFamily="34" charset="0"/>
              </a:rPr>
              <a:t>ultrasonic energy, </a:t>
            </a:r>
          </a:p>
          <a:p>
            <a:pPr marL="285750" indent="-285750">
              <a:buFont typeface="Arial" panose="020B0604020202020204" pitchFamily="34" charset="0"/>
              <a:buChar char="•"/>
            </a:pPr>
            <a:r>
              <a:rPr lang="en-US" b="0" i="0" dirty="0">
                <a:solidFill>
                  <a:srgbClr val="453F39"/>
                </a:solidFill>
                <a:effectLst/>
                <a:latin typeface="Verdana" panose="020B0604030504040204" pitchFamily="34" charset="0"/>
              </a:rPr>
              <a:t>non-ionizing and </a:t>
            </a:r>
          </a:p>
          <a:p>
            <a:pPr marL="285750" indent="-285750">
              <a:buFont typeface="Arial" panose="020B0604020202020204" pitchFamily="34" charset="0"/>
              <a:buChar char="•"/>
            </a:pPr>
            <a:r>
              <a:rPr lang="en-US" b="0" i="0" dirty="0">
                <a:solidFill>
                  <a:srgbClr val="453F39"/>
                </a:solidFill>
                <a:effectLst/>
                <a:latin typeface="Verdana" panose="020B0604030504040204" pitchFamily="34" charset="0"/>
              </a:rPr>
              <a:t>ionizing radiation, including radiation sources governed by the </a:t>
            </a:r>
            <a:r>
              <a:rPr lang="en-US" b="0" i="1" dirty="0">
                <a:solidFill>
                  <a:srgbClr val="453F39"/>
                </a:solidFill>
                <a:effectLst/>
                <a:latin typeface="Verdana" panose="020B0604030504040204" pitchFamily="34" charset="0"/>
              </a:rPr>
              <a:t>Nuclear Safety and Control Act</a:t>
            </a:r>
            <a:r>
              <a:rPr lang="en-US" b="0" i="0" dirty="0">
                <a:solidFill>
                  <a:srgbClr val="453F39"/>
                </a:solidFill>
                <a:effectLst/>
                <a:latin typeface="Verdana" panose="020B0604030504040204" pitchFamily="34" charset="0"/>
              </a:rPr>
              <a:t> (Canada)</a:t>
            </a:r>
          </a:p>
          <a:p>
            <a:pPr marL="285750" indent="-285750">
              <a:buFont typeface="Arial" panose="020B0604020202020204" pitchFamily="34" charset="0"/>
              <a:buChar char="•"/>
            </a:pPr>
            <a:endParaRPr lang="en-US" dirty="0">
              <a:solidFill>
                <a:srgbClr val="453F39"/>
              </a:solidFill>
              <a:latin typeface="Verdana" panose="020B0604030504040204" pitchFamily="34" charset="0"/>
            </a:endParaRPr>
          </a:p>
          <a:p>
            <a:pPr marL="285750" indent="-285750">
              <a:buFont typeface="Arial" panose="020B0604020202020204" pitchFamily="34" charset="0"/>
              <a:buChar char="•"/>
            </a:pPr>
            <a:r>
              <a:rPr lang="en-US" b="0" i="0" dirty="0">
                <a:solidFill>
                  <a:srgbClr val="453F39"/>
                </a:solidFill>
                <a:effectLst/>
                <a:latin typeface="Verdana" panose="020B0604030504040204" pitchFamily="34" charset="0"/>
              </a:rPr>
              <a:t>except as otherwise determined by the Board.</a:t>
            </a:r>
          </a:p>
          <a:p>
            <a:pPr marL="285750" indent="-285750">
              <a:buFont typeface="Arial" panose="020B0604020202020204" pitchFamily="34" charset="0"/>
              <a:buChar char="•"/>
            </a:pPr>
            <a:endParaRPr lang="en-US" dirty="0">
              <a:solidFill>
                <a:srgbClr val="453F39"/>
              </a:solidFill>
              <a:latin typeface="Verdana" panose="020B0604030504040204" pitchFamily="34" charset="0"/>
            </a:endParaRPr>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26</a:t>
            </a:fld>
            <a:endParaRPr lang="en-US" dirty="0"/>
          </a:p>
        </p:txBody>
      </p:sp>
    </p:spTree>
    <p:extLst>
      <p:ext uri="{BB962C8B-B14F-4D97-AF65-F5344CB8AC3E}">
        <p14:creationId xmlns:p14="http://schemas.microsoft.com/office/powerpoint/2010/main" val="20933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- 7.19 Exposure limits</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r>
              <a:rPr lang="en-US" dirty="0"/>
              <a:t>(1) A worker's exposure to ionizing radiation must not exceed any of the following:</a:t>
            </a:r>
          </a:p>
          <a:p>
            <a:endParaRPr lang="en-US" dirty="0"/>
          </a:p>
          <a:p>
            <a:pPr lvl="1"/>
            <a:r>
              <a:rPr lang="en-US" dirty="0"/>
              <a:t>(a) an effective dose of 20 mSv over any period of 12 consecutive months;</a:t>
            </a:r>
          </a:p>
          <a:p>
            <a:pPr lvl="1"/>
            <a:endParaRPr lang="en-US" dirty="0"/>
          </a:p>
          <a:p>
            <a:pPr lvl="1"/>
            <a:r>
              <a:rPr lang="en-US" dirty="0"/>
              <a:t>(b) with respect to exposure to the lens of an eye,</a:t>
            </a:r>
          </a:p>
          <a:p>
            <a:pPr lvl="1"/>
            <a:endParaRPr lang="en-US" dirty="0"/>
          </a:p>
          <a:p>
            <a:pPr lvl="2"/>
            <a:r>
              <a:rPr lang="en-US" dirty="0"/>
              <a:t>(</a:t>
            </a:r>
            <a:r>
              <a:rPr lang="en-US" dirty="0" err="1"/>
              <a:t>i</a:t>
            </a:r>
            <a:r>
              <a:rPr lang="en-US" dirty="0"/>
              <a:t>) an equivalent dose of 50 mSv over any period of 12 consecutive months that starts on or after December 1, 2021, and</a:t>
            </a:r>
          </a:p>
          <a:p>
            <a:pPr lvl="2"/>
            <a:endParaRPr lang="en-US" dirty="0"/>
          </a:p>
          <a:p>
            <a:pPr lvl="2"/>
            <a:r>
              <a:rPr lang="en-US" dirty="0"/>
              <a:t>(ii) an equivalent dose of 100 mSv over any period of 60 consecutive months that starts on or after December 1, 2021;</a:t>
            </a:r>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27</a:t>
            </a:fld>
            <a:endParaRPr lang="en-US" dirty="0"/>
          </a:p>
        </p:txBody>
      </p:sp>
    </p:spTree>
    <p:extLst>
      <p:ext uri="{BB962C8B-B14F-4D97-AF65-F5344CB8AC3E}">
        <p14:creationId xmlns:p14="http://schemas.microsoft.com/office/powerpoint/2010/main" val="3418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- 7.19 Exposure limits</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r>
              <a:rPr lang="en-US" dirty="0"/>
              <a:t>(1) A worker's exposure to ionizing radiation must not exceed any of the following:</a:t>
            </a:r>
          </a:p>
          <a:p>
            <a:endParaRPr lang="en-US" dirty="0"/>
          </a:p>
          <a:p>
            <a:pPr lvl="1"/>
            <a:r>
              <a:rPr lang="en-US" dirty="0"/>
              <a:t>…</a:t>
            </a:r>
          </a:p>
          <a:p>
            <a:pPr lvl="1"/>
            <a:endParaRPr lang="en-US" dirty="0"/>
          </a:p>
          <a:p>
            <a:pPr lvl="1"/>
            <a:r>
              <a:rPr lang="en-US" dirty="0"/>
              <a:t>(c) with respect to exposure to the skin, averaged over any 1 cm2 area at a nominal depth of 7 mg/cm2, regardless of the area exposed, an equivalent dose of 500 mSv over any period of 12 consecutive months;</a:t>
            </a:r>
          </a:p>
          <a:p>
            <a:pPr lvl="1"/>
            <a:endParaRPr lang="en-US" dirty="0"/>
          </a:p>
          <a:p>
            <a:pPr lvl="1"/>
            <a:r>
              <a:rPr lang="en-US" dirty="0"/>
              <a:t>(d) with respect to exposure to the hands and feet, an equivalent dose of 500 mSv over any period of 12 consecutive months.</a:t>
            </a:r>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28</a:t>
            </a:fld>
            <a:endParaRPr lang="en-US" dirty="0"/>
          </a:p>
        </p:txBody>
      </p:sp>
    </p:spTree>
    <p:extLst>
      <p:ext uri="{BB962C8B-B14F-4D97-AF65-F5344CB8AC3E}">
        <p14:creationId xmlns:p14="http://schemas.microsoft.com/office/powerpoint/2010/main" val="1375897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589A-4571-504D-2E87-5EE1CFA8DD82}"/>
              </a:ext>
            </a:extLst>
          </p:cNvPr>
          <p:cNvSpPr>
            <a:spLocks noGrp="1"/>
          </p:cNvSpPr>
          <p:nvPr>
            <p:ph type="title"/>
          </p:nvPr>
        </p:nvSpPr>
        <p:spPr/>
        <p:txBody>
          <a:bodyPr/>
          <a:lstStyle/>
          <a:p>
            <a:r>
              <a:rPr lang="en-US" sz="3200" dirty="0">
                <a:latin typeface="Verdana"/>
                <a:cs typeface="Verdana"/>
              </a:rPr>
              <a:t>Radiation exposure - 7.19 Exposure limits - Pregnancy</a:t>
            </a:r>
            <a:br>
              <a:rPr lang="en-US" sz="3200" dirty="0">
                <a:latin typeface="Verdana"/>
                <a:cs typeface="Verdana"/>
              </a:rPr>
            </a:br>
            <a:endParaRPr lang="en-US" dirty="0"/>
          </a:p>
        </p:txBody>
      </p:sp>
      <p:sp>
        <p:nvSpPr>
          <p:cNvPr id="3" name="Content Placeholder 2">
            <a:extLst>
              <a:ext uri="{FF2B5EF4-FFF2-40B4-BE49-F238E27FC236}">
                <a16:creationId xmlns:a16="http://schemas.microsoft.com/office/drawing/2014/main" id="{60682652-5145-DD03-0385-239B720A8351}"/>
              </a:ext>
            </a:extLst>
          </p:cNvPr>
          <p:cNvSpPr>
            <a:spLocks noGrp="1"/>
          </p:cNvSpPr>
          <p:nvPr>
            <p:ph idx="1"/>
          </p:nvPr>
        </p:nvSpPr>
        <p:spPr/>
        <p:txBody>
          <a:bodyPr/>
          <a:lstStyle/>
          <a:p>
            <a:pPr algn="l"/>
            <a:r>
              <a:rPr lang="en-US" b="0" i="0" dirty="0">
                <a:solidFill>
                  <a:srgbClr val="453F39"/>
                </a:solidFill>
                <a:effectLst/>
                <a:latin typeface="Verdana" panose="020B0604030504040204" pitchFamily="34" charset="0"/>
              </a:rPr>
              <a:t>(2) If a worker declares the worker's pregnancy to the employer, the worker's effective dose of ionizing radiation, for the remainder of the pregnancy, from external and internal sources, must be limited by the employer to the lesser of</a:t>
            </a:r>
          </a:p>
          <a:p>
            <a:pPr algn="l"/>
            <a:endParaRPr lang="en-US" b="0" i="0" dirty="0">
              <a:solidFill>
                <a:srgbClr val="453F39"/>
              </a:solidFill>
              <a:effectLst/>
              <a:latin typeface="Verdana" panose="020B0604030504040204" pitchFamily="34" charset="0"/>
            </a:endParaRPr>
          </a:p>
          <a:p>
            <a:pPr marL="800100" lvl="1" indent="-342900">
              <a:buAutoNum type="alphaLcParenBoth"/>
            </a:pPr>
            <a:r>
              <a:rPr lang="en-US" b="0" i="0" dirty="0">
                <a:solidFill>
                  <a:srgbClr val="453F39"/>
                </a:solidFill>
                <a:effectLst/>
                <a:latin typeface="Verdana" panose="020B0604030504040204" pitchFamily="34" charset="0"/>
              </a:rPr>
              <a:t>4 mSv, or</a:t>
            </a:r>
          </a:p>
          <a:p>
            <a:pPr marL="800100" lvl="1" indent="-342900">
              <a:buAutoNum type="alphaLcParenBoth"/>
            </a:pPr>
            <a:endParaRPr lang="en-US" b="0" i="0" dirty="0">
              <a:solidFill>
                <a:srgbClr val="453F39"/>
              </a:solidFill>
              <a:effectLst/>
              <a:latin typeface="Verdana" panose="020B0604030504040204" pitchFamily="34" charset="0"/>
            </a:endParaRPr>
          </a:p>
          <a:p>
            <a:pPr lvl="1"/>
            <a:r>
              <a:rPr lang="en-US" b="0" i="0" dirty="0">
                <a:solidFill>
                  <a:srgbClr val="453F39"/>
                </a:solidFill>
                <a:effectLst/>
                <a:latin typeface="Verdana" panose="020B0604030504040204" pitchFamily="34" charset="0"/>
              </a:rPr>
              <a:t>(b) the dose limit specified for pregnant workers under the </a:t>
            </a:r>
            <a:r>
              <a:rPr lang="en-US" b="0" i="1" dirty="0">
                <a:solidFill>
                  <a:srgbClr val="453F39"/>
                </a:solidFill>
                <a:effectLst/>
                <a:latin typeface="Verdana" panose="020B0604030504040204" pitchFamily="34" charset="0"/>
              </a:rPr>
              <a:t>Nuclear Safety and Control Act</a:t>
            </a:r>
            <a:r>
              <a:rPr lang="en-US" b="0" i="0" dirty="0">
                <a:solidFill>
                  <a:srgbClr val="453F39"/>
                </a:solidFill>
                <a:effectLst/>
                <a:latin typeface="Verdana" panose="020B0604030504040204" pitchFamily="34" charset="0"/>
              </a:rPr>
              <a:t> (Canada).</a:t>
            </a:r>
          </a:p>
          <a:p>
            <a:endParaRPr lang="en-US" dirty="0"/>
          </a:p>
        </p:txBody>
      </p:sp>
      <p:sp>
        <p:nvSpPr>
          <p:cNvPr id="4" name="Slide Number Placeholder 3">
            <a:extLst>
              <a:ext uri="{FF2B5EF4-FFF2-40B4-BE49-F238E27FC236}">
                <a16:creationId xmlns:a16="http://schemas.microsoft.com/office/drawing/2014/main" id="{E8EB22DF-5ADB-E57C-B52B-32EC71A7CEF8}"/>
              </a:ext>
            </a:extLst>
          </p:cNvPr>
          <p:cNvSpPr>
            <a:spLocks noGrp="1"/>
          </p:cNvSpPr>
          <p:nvPr>
            <p:ph type="sldNum" sz="quarter" idx="4"/>
          </p:nvPr>
        </p:nvSpPr>
        <p:spPr/>
        <p:txBody>
          <a:bodyPr/>
          <a:lstStyle/>
          <a:p>
            <a:fld id="{5D855D34-E11B-BE40-8E40-1CF69A63AE91}" type="slidenum">
              <a:rPr lang="en-US" smtClean="0"/>
              <a:pPr/>
              <a:t>29</a:t>
            </a:fld>
            <a:endParaRPr lang="en-US" dirty="0"/>
          </a:p>
        </p:txBody>
      </p:sp>
    </p:spTree>
    <p:extLst>
      <p:ext uri="{BB962C8B-B14F-4D97-AF65-F5344CB8AC3E}">
        <p14:creationId xmlns:p14="http://schemas.microsoft.com/office/powerpoint/2010/main" val="7049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7"/>
          <p:cNvGrpSpPr/>
          <p:nvPr/>
        </p:nvGrpSpPr>
        <p:grpSpPr>
          <a:xfrm>
            <a:off x="3197225" y="1905000"/>
            <a:ext cx="4356100" cy="4140200"/>
            <a:chOff x="3124200" y="2419350"/>
            <a:chExt cx="4356100" cy="4140200"/>
          </a:xfrm>
        </p:grpSpPr>
        <p:sp>
          <p:nvSpPr>
            <p:cNvPr id="24" name="TextBox 23"/>
            <p:cNvSpPr txBox="1"/>
            <p:nvPr/>
          </p:nvSpPr>
          <p:spPr>
            <a:xfrm>
              <a:off x="3124200" y="2514600"/>
              <a:ext cx="4356100" cy="3677930"/>
            </a:xfrm>
            <a:prstGeom prst="rect">
              <a:avLst/>
            </a:prstGeom>
            <a:noFill/>
          </p:spPr>
          <p:txBody>
            <a:bodyPr wrap="square" rtlCol="0">
              <a:spAutoFit/>
            </a:bodyPr>
            <a:lstStyle/>
            <a:p>
              <a:pPr marL="714375" indent="-619125">
                <a:lnSpc>
                  <a:spcPct val="150000"/>
                </a:lnSpc>
                <a:spcAft>
                  <a:spcPts val="1800"/>
                </a:spcAft>
                <a:buFont typeface="Wingdings" charset="2"/>
                <a:buAutoNum type="arabicPlain"/>
              </a:pPr>
              <a:r>
                <a:rPr lang="en-US" sz="1400" dirty="0">
                  <a:latin typeface="Verdana"/>
                  <a:cs typeface="Verdana"/>
                </a:rPr>
                <a:t>Who is WorkSafeBC?</a:t>
              </a:r>
            </a:p>
            <a:p>
              <a:pPr marL="714375" indent="-619125">
                <a:lnSpc>
                  <a:spcPct val="150000"/>
                </a:lnSpc>
                <a:spcAft>
                  <a:spcPts val="1800"/>
                </a:spcAft>
                <a:buFont typeface="+mj-lt"/>
                <a:buAutoNum type="arabicPlain"/>
              </a:pPr>
              <a:r>
                <a:rPr lang="en-US" sz="1400" dirty="0">
                  <a:latin typeface="Verdana"/>
                  <a:cs typeface="Verdana"/>
                </a:rPr>
                <a:t>Rights and Responsibilities</a:t>
              </a:r>
            </a:p>
            <a:p>
              <a:pPr marL="714375" indent="-619125">
                <a:lnSpc>
                  <a:spcPct val="150000"/>
                </a:lnSpc>
                <a:buFont typeface="+mj-lt"/>
                <a:buAutoNum type="arabicPlain"/>
              </a:pPr>
              <a:r>
                <a:rPr lang="en-US" sz="1400" dirty="0">
                  <a:latin typeface="Verdana"/>
                  <a:cs typeface="Verdana"/>
                </a:rPr>
                <a:t>Risk assessment framework</a:t>
              </a:r>
            </a:p>
            <a:p>
              <a:pPr marL="714375" indent="-619125">
                <a:lnSpc>
                  <a:spcPct val="150000"/>
                </a:lnSpc>
                <a:buFont typeface="+mj-lt"/>
                <a:buAutoNum type="arabicPlain"/>
              </a:pPr>
              <a:endParaRPr lang="en-US" sz="1400" dirty="0">
                <a:latin typeface="Verdana"/>
                <a:cs typeface="Verdana"/>
              </a:endParaRPr>
            </a:p>
            <a:p>
              <a:pPr marL="714375" indent="-619125">
                <a:lnSpc>
                  <a:spcPct val="150000"/>
                </a:lnSpc>
                <a:buFont typeface="+mj-lt"/>
                <a:buAutoNum type="arabicPlain"/>
              </a:pPr>
              <a:r>
                <a:rPr lang="en-US" sz="1400" dirty="0">
                  <a:latin typeface="Verdana"/>
                  <a:cs typeface="Verdana"/>
                </a:rPr>
                <a:t>Radiation regulatory requirements</a:t>
              </a:r>
            </a:p>
            <a:p>
              <a:pPr marL="714375" indent="-619125">
                <a:lnSpc>
                  <a:spcPct val="150000"/>
                </a:lnSpc>
                <a:buFont typeface="+mj-lt"/>
                <a:buAutoNum type="arabicPlain"/>
              </a:pPr>
              <a:endParaRPr lang="en-US" sz="1400" dirty="0">
                <a:latin typeface="Verdana"/>
                <a:cs typeface="Verdana"/>
              </a:endParaRPr>
            </a:p>
            <a:p>
              <a:pPr marL="714375" indent="-619125">
                <a:lnSpc>
                  <a:spcPct val="150000"/>
                </a:lnSpc>
                <a:buFont typeface="+mj-lt"/>
                <a:buAutoNum type="arabicPlain"/>
              </a:pPr>
              <a:r>
                <a:rPr lang="en-US" sz="1400" dirty="0">
                  <a:latin typeface="Verdana"/>
                  <a:cs typeface="Verdana"/>
                </a:rPr>
                <a:t>Animal handling hazards</a:t>
              </a:r>
            </a:p>
            <a:p>
              <a:pPr marL="714375" indent="-619125">
                <a:lnSpc>
                  <a:spcPct val="150000"/>
                </a:lnSpc>
                <a:buFont typeface="+mj-lt"/>
                <a:buAutoNum type="arabicPlain"/>
              </a:pPr>
              <a:endParaRPr lang="en-US" sz="1400" dirty="0">
                <a:latin typeface="Verdana"/>
                <a:cs typeface="Verdana"/>
              </a:endParaRPr>
            </a:p>
            <a:p>
              <a:pPr marL="714375" indent="-619125">
                <a:lnSpc>
                  <a:spcPct val="150000"/>
                </a:lnSpc>
                <a:buFont typeface="+mj-lt"/>
                <a:buAutoNum type="arabicPlain"/>
              </a:pPr>
              <a:r>
                <a:rPr lang="en-US" sz="1400" dirty="0">
                  <a:latin typeface="Verdana"/>
                  <a:cs typeface="Verdana"/>
                </a:rPr>
                <a:t>Training and orientation</a:t>
              </a:r>
            </a:p>
            <a:p>
              <a:pPr marL="714375" indent="-619125">
                <a:buFont typeface="+mj-lt"/>
                <a:buAutoNum type="arabicPlain"/>
              </a:pPr>
              <a:endParaRPr lang="en-US" sz="1400" dirty="0">
                <a:latin typeface="Verdana"/>
                <a:cs typeface="Verdana"/>
              </a:endParaRPr>
            </a:p>
          </p:txBody>
        </p:sp>
        <p:cxnSp>
          <p:nvCxnSpPr>
            <p:cNvPr id="26" name="Straight Connector 25"/>
            <p:cNvCxnSpPr>
              <a:cxnSpLocks/>
            </p:cNvCxnSpPr>
            <p:nvPr/>
          </p:nvCxnSpPr>
          <p:spPr>
            <a:xfrm>
              <a:off x="3657600" y="2419350"/>
              <a:ext cx="0" cy="4140200"/>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7" name="Title 6"/>
          <p:cNvSpPr>
            <a:spLocks noGrp="1"/>
          </p:cNvSpPr>
          <p:nvPr>
            <p:ph type="title"/>
          </p:nvPr>
        </p:nvSpPr>
        <p:spPr/>
        <p:txBody>
          <a:bodyPr/>
          <a:lstStyle/>
          <a:p>
            <a:pPr algn="l">
              <a:tabLst>
                <a:tab pos="971550" algn="l"/>
              </a:tabLst>
            </a:pPr>
            <a:r>
              <a:rPr lang="en-US" dirty="0">
                <a:solidFill>
                  <a:schemeClr val="tx1"/>
                </a:solidFill>
              </a:rPr>
              <a:t>Agenda</a:t>
            </a:r>
            <a:endParaRPr lang="en-CA" dirty="0">
              <a:solidFill>
                <a:schemeClr val="tx1"/>
              </a:solidFill>
            </a:endParaRPr>
          </a:p>
        </p:txBody>
      </p:sp>
      <p:sp>
        <p:nvSpPr>
          <p:cNvPr id="10" name="Slide Number Placeholder 4"/>
          <p:cNvSpPr>
            <a:spLocks noGrp="1"/>
          </p:cNvSpPr>
          <p:nvPr>
            <p:ph type="sldNum" sz="quarter" idx="4"/>
          </p:nvPr>
        </p:nvSpPr>
        <p:spPr>
          <a:xfrm>
            <a:off x="8641343" y="6463294"/>
            <a:ext cx="465220" cy="365125"/>
          </a:xfrm>
        </p:spPr>
        <p:txBody>
          <a:bodyPr/>
          <a:lstStyle/>
          <a:p>
            <a:fld id="{5D855D34-E11B-BE40-8E40-1CF69A63AE91}" type="slidenum">
              <a:rPr lang="en-US" smtClean="0"/>
              <a:pPr/>
              <a:t>3</a:t>
            </a:fld>
            <a:endParaRPr lang="en-US" dirty="0"/>
          </a:p>
        </p:txBody>
      </p:sp>
    </p:spTree>
    <p:extLst>
      <p:ext uri="{BB962C8B-B14F-4D97-AF65-F5344CB8AC3E}">
        <p14:creationId xmlns:p14="http://schemas.microsoft.com/office/powerpoint/2010/main" val="210970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589A-4571-504D-2E87-5EE1CFA8DD82}"/>
              </a:ext>
            </a:extLst>
          </p:cNvPr>
          <p:cNvSpPr>
            <a:spLocks noGrp="1"/>
          </p:cNvSpPr>
          <p:nvPr>
            <p:ph type="title"/>
          </p:nvPr>
        </p:nvSpPr>
        <p:spPr/>
        <p:txBody>
          <a:bodyPr/>
          <a:lstStyle/>
          <a:p>
            <a:r>
              <a:rPr lang="en-US" sz="3200" dirty="0">
                <a:latin typeface="Verdana"/>
                <a:cs typeface="Verdana"/>
              </a:rPr>
              <a:t>Radiation exposure - 7.19 Exposure limits</a:t>
            </a:r>
            <a:br>
              <a:rPr lang="en-US" sz="3200" dirty="0">
                <a:latin typeface="Verdana"/>
                <a:cs typeface="Verdana"/>
              </a:rPr>
            </a:br>
            <a:endParaRPr lang="en-US" dirty="0"/>
          </a:p>
        </p:txBody>
      </p:sp>
      <p:sp>
        <p:nvSpPr>
          <p:cNvPr id="3" name="Content Placeholder 2">
            <a:extLst>
              <a:ext uri="{FF2B5EF4-FFF2-40B4-BE49-F238E27FC236}">
                <a16:creationId xmlns:a16="http://schemas.microsoft.com/office/drawing/2014/main" id="{60682652-5145-DD03-0385-239B720A8351}"/>
              </a:ext>
            </a:extLst>
          </p:cNvPr>
          <p:cNvSpPr>
            <a:spLocks noGrp="1"/>
          </p:cNvSpPr>
          <p:nvPr>
            <p:ph idx="1"/>
          </p:nvPr>
        </p:nvSpPr>
        <p:spPr/>
        <p:txBody>
          <a:bodyPr/>
          <a:lstStyle/>
          <a:p>
            <a:r>
              <a:rPr lang="en-US" b="0" i="0" dirty="0">
                <a:solidFill>
                  <a:srgbClr val="453F39"/>
                </a:solidFill>
                <a:effectLst/>
                <a:latin typeface="Verdana" panose="020B0604030504040204" pitchFamily="34" charset="0"/>
              </a:rPr>
              <a:t>(3) The employer must ensure that the exposure of workers to ionizing radiation is kept as low as reasonably achievable below the exposure limits.</a:t>
            </a:r>
          </a:p>
          <a:p>
            <a:endParaRPr lang="en-US" b="0" i="0" dirty="0">
              <a:solidFill>
                <a:srgbClr val="453F39"/>
              </a:solidFill>
              <a:effectLst/>
              <a:latin typeface="Verdana" panose="020B0604030504040204" pitchFamily="34" charset="0"/>
            </a:endParaRPr>
          </a:p>
          <a:p>
            <a:pPr lvl="1"/>
            <a:r>
              <a:rPr lang="en-US" b="1" i="0" dirty="0">
                <a:solidFill>
                  <a:srgbClr val="453F39"/>
                </a:solidFill>
                <a:effectLst/>
                <a:latin typeface="Verdana" panose="020B0604030504040204" pitchFamily="34" charset="0"/>
              </a:rPr>
              <a:t>ALARA (as low as reasonably achievable)</a:t>
            </a:r>
            <a:br>
              <a:rPr lang="en-US" dirty="0"/>
            </a:br>
            <a:r>
              <a:rPr lang="en-US" b="0" i="0" dirty="0">
                <a:solidFill>
                  <a:srgbClr val="453F39"/>
                </a:solidFill>
                <a:effectLst/>
                <a:latin typeface="Verdana" panose="020B0604030504040204" pitchFamily="34" charset="0"/>
              </a:rPr>
              <a:t>The International Agency for Research on Cancer classifies ionizing radiation as a Group 1 carcinogen (i.e., causes cancer in humans).</a:t>
            </a:r>
            <a:endParaRPr lang="en-US" dirty="0">
              <a:solidFill>
                <a:srgbClr val="453F39"/>
              </a:solidFill>
              <a:latin typeface="Verdana" panose="020B0604030504040204" pitchFamily="34" charset="0"/>
            </a:endParaRPr>
          </a:p>
          <a:p>
            <a:endParaRPr lang="en-US" dirty="0">
              <a:solidFill>
                <a:srgbClr val="453F39"/>
              </a:solidFill>
              <a:latin typeface="Verdana" panose="020B0604030504040204" pitchFamily="34" charset="0"/>
            </a:endParaRPr>
          </a:p>
          <a:p>
            <a:r>
              <a:rPr lang="en-US" b="0" i="0" dirty="0">
                <a:solidFill>
                  <a:srgbClr val="453F39"/>
                </a:solidFill>
                <a:effectLst/>
                <a:latin typeface="Verdana" panose="020B0604030504040204" pitchFamily="34" charset="0"/>
              </a:rPr>
              <a:t>(4) The employer must ensure that a worker's exposure to non-ionizing radiation does not exceed the exposure limits specified in </a:t>
            </a:r>
            <a:r>
              <a:rPr lang="en-US" b="0" i="1" u="sng" dirty="0">
                <a:solidFill>
                  <a:srgbClr val="453F39"/>
                </a:solidFill>
                <a:effectLst/>
                <a:latin typeface="Verdana" panose="020B0604030504040204" pitchFamily="34" charset="0"/>
              </a:rPr>
              <a:t>“the respective Safety Codes”</a:t>
            </a:r>
            <a:endParaRPr lang="en-US" i="1" u="sng" dirty="0"/>
          </a:p>
        </p:txBody>
      </p:sp>
      <p:sp>
        <p:nvSpPr>
          <p:cNvPr id="4" name="Slide Number Placeholder 3">
            <a:extLst>
              <a:ext uri="{FF2B5EF4-FFF2-40B4-BE49-F238E27FC236}">
                <a16:creationId xmlns:a16="http://schemas.microsoft.com/office/drawing/2014/main" id="{E8EB22DF-5ADB-E57C-B52B-32EC71A7CEF8}"/>
              </a:ext>
            </a:extLst>
          </p:cNvPr>
          <p:cNvSpPr>
            <a:spLocks noGrp="1"/>
          </p:cNvSpPr>
          <p:nvPr>
            <p:ph type="sldNum" sz="quarter" idx="4"/>
          </p:nvPr>
        </p:nvSpPr>
        <p:spPr/>
        <p:txBody>
          <a:bodyPr/>
          <a:lstStyle/>
          <a:p>
            <a:fld id="{5D855D34-E11B-BE40-8E40-1CF69A63AE91}" type="slidenum">
              <a:rPr lang="en-US" smtClean="0"/>
              <a:pPr/>
              <a:t>30</a:t>
            </a:fld>
            <a:endParaRPr lang="en-US" dirty="0"/>
          </a:p>
        </p:txBody>
      </p:sp>
    </p:spTree>
    <p:extLst>
      <p:ext uri="{BB962C8B-B14F-4D97-AF65-F5344CB8AC3E}">
        <p14:creationId xmlns:p14="http://schemas.microsoft.com/office/powerpoint/2010/main" val="35884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- 7.20 Exposure control plan</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r>
              <a:rPr lang="en-US" dirty="0"/>
              <a:t>(1) If a worker exceeds or may exceed an action level, ionizing radiation or action level, non-ionizing radiation, the employer must develop and implement an exposure control plan meeting the requirements of section 5.54(2).</a:t>
            </a:r>
          </a:p>
          <a:p>
            <a:endParaRPr lang="en-US" dirty="0"/>
          </a:p>
          <a:p>
            <a:endParaRPr lang="en-US" dirty="0"/>
          </a:p>
          <a:p>
            <a:r>
              <a:rPr lang="en-US" dirty="0"/>
              <a:t>(2) The instructions to workers developed under subsection (1) must be posted or otherwise available in the work area or near the applicable equipment controls.</a:t>
            </a:r>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31</a:t>
            </a:fld>
            <a:endParaRPr lang="en-US" dirty="0"/>
          </a:p>
        </p:txBody>
      </p:sp>
    </p:spTree>
    <p:extLst>
      <p:ext uri="{BB962C8B-B14F-4D97-AF65-F5344CB8AC3E}">
        <p14:creationId xmlns:p14="http://schemas.microsoft.com/office/powerpoint/2010/main" val="7666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F781-E7F6-AE26-750D-A5A6B0428B23}"/>
              </a:ext>
            </a:extLst>
          </p:cNvPr>
          <p:cNvSpPr>
            <a:spLocks noGrp="1"/>
          </p:cNvSpPr>
          <p:nvPr>
            <p:ph type="title"/>
          </p:nvPr>
        </p:nvSpPr>
        <p:spPr/>
        <p:txBody>
          <a:bodyPr/>
          <a:lstStyle/>
          <a:p>
            <a:r>
              <a:rPr lang="en-US" dirty="0"/>
              <a:t>What is an Exposure Control Plan?</a:t>
            </a:r>
          </a:p>
        </p:txBody>
      </p:sp>
      <p:sp>
        <p:nvSpPr>
          <p:cNvPr id="3" name="Content Placeholder 2">
            <a:extLst>
              <a:ext uri="{FF2B5EF4-FFF2-40B4-BE49-F238E27FC236}">
                <a16:creationId xmlns:a16="http://schemas.microsoft.com/office/drawing/2014/main" id="{74EEFDB5-FC09-11FC-113F-F9202A35559E}"/>
              </a:ext>
            </a:extLst>
          </p:cNvPr>
          <p:cNvSpPr>
            <a:spLocks noGrp="1"/>
          </p:cNvSpPr>
          <p:nvPr>
            <p:ph idx="1"/>
          </p:nvPr>
        </p:nvSpPr>
        <p:spPr/>
        <p:txBody>
          <a:bodyPr/>
          <a:lstStyle/>
          <a:p>
            <a:r>
              <a:rPr lang="en-US" dirty="0"/>
              <a:t>(2) The exposure control plan must incorporate the following elements:</a:t>
            </a:r>
          </a:p>
          <a:p>
            <a:endParaRPr lang="en-US" dirty="0"/>
          </a:p>
          <a:p>
            <a:pPr lvl="1"/>
            <a:r>
              <a:rPr lang="en-US" dirty="0"/>
              <a:t>(a) a statement of purpose and responsibilities;</a:t>
            </a:r>
          </a:p>
          <a:p>
            <a:pPr lvl="1"/>
            <a:endParaRPr lang="en-US" dirty="0"/>
          </a:p>
          <a:p>
            <a:pPr lvl="1"/>
            <a:r>
              <a:rPr lang="en-US" dirty="0"/>
              <a:t>(b) risk identification, assessment and control;</a:t>
            </a:r>
          </a:p>
          <a:p>
            <a:pPr lvl="1"/>
            <a:endParaRPr lang="en-US" dirty="0"/>
          </a:p>
          <a:p>
            <a:pPr lvl="1"/>
            <a:r>
              <a:rPr lang="en-US" dirty="0"/>
              <a:t>(c) education and training;</a:t>
            </a:r>
          </a:p>
          <a:p>
            <a:pPr lvl="1"/>
            <a:endParaRPr lang="en-US" dirty="0"/>
          </a:p>
          <a:p>
            <a:pPr lvl="1"/>
            <a:r>
              <a:rPr lang="en-US" dirty="0"/>
              <a:t>(d) written work procedures, when required;</a:t>
            </a:r>
          </a:p>
          <a:p>
            <a:pPr lvl="1"/>
            <a:endParaRPr lang="en-US" dirty="0"/>
          </a:p>
          <a:p>
            <a:pPr lvl="1"/>
            <a:r>
              <a:rPr lang="en-US" dirty="0"/>
              <a:t>(e) hygiene facilities and decontamination procedures, when required;</a:t>
            </a:r>
          </a:p>
          <a:p>
            <a:pPr lvl="1"/>
            <a:endParaRPr lang="en-US" dirty="0"/>
          </a:p>
          <a:p>
            <a:pPr lvl="1"/>
            <a:r>
              <a:rPr lang="en-US" dirty="0"/>
              <a:t>(f) health monitoring, when required;</a:t>
            </a:r>
          </a:p>
          <a:p>
            <a:pPr lvl="1"/>
            <a:endParaRPr lang="en-US" dirty="0"/>
          </a:p>
          <a:p>
            <a:pPr lvl="1"/>
            <a:r>
              <a:rPr lang="en-US" dirty="0"/>
              <a:t>(g) documentation, when required.</a:t>
            </a:r>
          </a:p>
        </p:txBody>
      </p:sp>
      <p:sp>
        <p:nvSpPr>
          <p:cNvPr id="4" name="Slide Number Placeholder 3">
            <a:extLst>
              <a:ext uri="{FF2B5EF4-FFF2-40B4-BE49-F238E27FC236}">
                <a16:creationId xmlns:a16="http://schemas.microsoft.com/office/drawing/2014/main" id="{195A8014-7EA5-C0BC-5A19-D71FAB2993D6}"/>
              </a:ext>
            </a:extLst>
          </p:cNvPr>
          <p:cNvSpPr>
            <a:spLocks noGrp="1"/>
          </p:cNvSpPr>
          <p:nvPr>
            <p:ph type="sldNum" sz="quarter" idx="4"/>
          </p:nvPr>
        </p:nvSpPr>
        <p:spPr/>
        <p:txBody>
          <a:bodyPr/>
          <a:lstStyle/>
          <a:p>
            <a:fld id="{5D855D34-E11B-BE40-8E40-1CF69A63AE91}" type="slidenum">
              <a:rPr lang="en-US" smtClean="0"/>
              <a:pPr/>
              <a:t>32</a:t>
            </a:fld>
            <a:endParaRPr lang="en-US" dirty="0"/>
          </a:p>
        </p:txBody>
      </p:sp>
    </p:spTree>
    <p:extLst>
      <p:ext uri="{BB962C8B-B14F-4D97-AF65-F5344CB8AC3E}">
        <p14:creationId xmlns:p14="http://schemas.microsoft.com/office/powerpoint/2010/main" val="3146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- 7.21 Reproductive hazards</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pPr marL="342900" indent="-342900" algn="l">
              <a:buAutoNum type="arabicParenBoth"/>
            </a:pPr>
            <a:r>
              <a:rPr lang="en-US" b="0" i="0" dirty="0">
                <a:solidFill>
                  <a:srgbClr val="453F39"/>
                </a:solidFill>
                <a:effectLst/>
                <a:latin typeface="Verdana" panose="020B0604030504040204" pitchFamily="34" charset="0"/>
              </a:rPr>
              <a:t>The employer must ensure that every worker who exceeds, or may exceed, the action level, ionizing radiation is fully informed of any potential reproductive hazards associated with exposure to ionizing radiation.</a:t>
            </a:r>
          </a:p>
          <a:p>
            <a:pPr marL="342900" indent="-342900" algn="l">
              <a:buAutoNum type="arabicParenBoth"/>
            </a:pPr>
            <a:endParaRPr lang="en-US" dirty="0">
              <a:solidFill>
                <a:srgbClr val="453F39"/>
              </a:solidFill>
              <a:latin typeface="Verdana" panose="020B0604030504040204" pitchFamily="34" charset="0"/>
            </a:endParaRPr>
          </a:p>
          <a:p>
            <a:pPr marL="342900" indent="-342900" algn="l">
              <a:buAutoNum type="arabicParenBoth"/>
            </a:pPr>
            <a:endParaRPr lang="en-US" b="0" i="0" dirty="0">
              <a:solidFill>
                <a:srgbClr val="453F39"/>
              </a:solidFill>
              <a:effectLst/>
              <a:latin typeface="Verdana" panose="020B0604030504040204" pitchFamily="34" charset="0"/>
            </a:endParaRPr>
          </a:p>
          <a:p>
            <a:pPr marL="342900" indent="-342900" algn="l">
              <a:buAutoNum type="arabicParenBoth"/>
            </a:pPr>
            <a:endParaRPr lang="en-US" b="0" i="0" dirty="0">
              <a:solidFill>
                <a:srgbClr val="453F39"/>
              </a:solidFill>
              <a:effectLst/>
              <a:latin typeface="Verdana" panose="020B0604030504040204" pitchFamily="34" charset="0"/>
            </a:endParaRPr>
          </a:p>
          <a:p>
            <a:pPr algn="l"/>
            <a:r>
              <a:rPr lang="en-US" b="0" i="0" dirty="0">
                <a:solidFill>
                  <a:srgbClr val="453F39"/>
                </a:solidFill>
                <a:effectLst/>
                <a:latin typeface="Verdana" panose="020B0604030504040204" pitchFamily="34" charset="0"/>
              </a:rPr>
              <a:t>(2) When requested by a pregnant worker or by a worker intending to conceive a child, the employer must make counselling available with respect to the reproductive hazards associated with exposure to ionizing radiation.</a:t>
            </a:r>
          </a:p>
          <a:p>
            <a:endParaRPr lang="en-US" dirty="0"/>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33</a:t>
            </a:fld>
            <a:endParaRPr lang="en-US" dirty="0"/>
          </a:p>
        </p:txBody>
      </p:sp>
    </p:spTree>
    <p:extLst>
      <p:ext uri="{BB962C8B-B14F-4D97-AF65-F5344CB8AC3E}">
        <p14:creationId xmlns:p14="http://schemas.microsoft.com/office/powerpoint/2010/main" val="35218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- 7.22 Monitoring exposure</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r>
              <a:rPr lang="en-US" b="0" i="0" dirty="0">
                <a:solidFill>
                  <a:srgbClr val="453F39"/>
                </a:solidFill>
                <a:effectLst/>
                <a:latin typeface="Verdana" panose="020B0604030504040204" pitchFamily="34" charset="0"/>
              </a:rPr>
              <a:t>Unless exempted by the Board, if a worker exceeds or may exceed the action level, ionizing radiation, the employer must ensure that the worker is provided with and properly uses a personal dosimeter acceptable to the Board.</a:t>
            </a:r>
            <a:endParaRPr lang="en-US" dirty="0"/>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34</a:t>
            </a:fld>
            <a:endParaRPr lang="en-US" dirty="0"/>
          </a:p>
        </p:txBody>
      </p:sp>
    </p:spTree>
    <p:extLst>
      <p:ext uri="{BB962C8B-B14F-4D97-AF65-F5344CB8AC3E}">
        <p14:creationId xmlns:p14="http://schemas.microsoft.com/office/powerpoint/2010/main" val="28757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C31755B-5848-4C36-06CC-54959F9AF0C1}"/>
              </a:ext>
            </a:extLst>
          </p:cNvPr>
          <p:cNvGraphicFramePr>
            <a:graphicFrameLocks noChangeAspect="1"/>
          </p:cNvGraphicFramePr>
          <p:nvPr>
            <p:extLst>
              <p:ext uri="{D42A27DB-BD31-4B8C-83A1-F6EECF244321}">
                <p14:modId xmlns:p14="http://schemas.microsoft.com/office/powerpoint/2010/main" val="2461278913"/>
              </p:ext>
            </p:extLst>
          </p:nvPr>
        </p:nvGraphicFramePr>
        <p:xfrm>
          <a:off x="6193971" y="3682994"/>
          <a:ext cx="2265969" cy="2932700"/>
        </p:xfrm>
        <a:graphic>
          <a:graphicData uri="http://schemas.openxmlformats.org/presentationml/2006/ole">
            <mc:AlternateContent xmlns:mc="http://schemas.openxmlformats.org/markup-compatibility/2006">
              <mc:Choice xmlns:v="urn:schemas-microsoft-com:vml" Requires="v">
                <p:oleObj name="Acrobat Document" r:id="rId2" imgW="5829300" imgH="7543446" progId="Acrobat.Document.DC">
                  <p:embed/>
                </p:oleObj>
              </mc:Choice>
              <mc:Fallback>
                <p:oleObj name="Acrobat Document" r:id="rId2" imgW="5829300" imgH="7543446" progId="Acrobat.Document.DC">
                  <p:embed/>
                  <p:pic>
                    <p:nvPicPr>
                      <p:cNvPr id="5" name="Object 4">
                        <a:extLst>
                          <a:ext uri="{FF2B5EF4-FFF2-40B4-BE49-F238E27FC236}">
                            <a16:creationId xmlns:a16="http://schemas.microsoft.com/office/drawing/2014/main" id="{8C31755B-5848-4C36-06CC-54959F9AF0C1}"/>
                          </a:ext>
                        </a:extLst>
                      </p:cNvPr>
                      <p:cNvPicPr/>
                      <p:nvPr/>
                    </p:nvPicPr>
                    <p:blipFill>
                      <a:blip r:embed="rId3"/>
                      <a:stretch>
                        <a:fillRect/>
                      </a:stretch>
                    </p:blipFill>
                    <p:spPr>
                      <a:xfrm>
                        <a:off x="6193971" y="3682994"/>
                        <a:ext cx="2265969" cy="29327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69400D-230D-81F8-7A68-3BB76902B673}"/>
              </a:ext>
            </a:extLst>
          </p:cNvPr>
          <p:cNvSpPr>
            <a:spLocks noGrp="1"/>
          </p:cNvSpPr>
          <p:nvPr>
            <p:ph type="title"/>
          </p:nvPr>
        </p:nvSpPr>
        <p:spPr/>
        <p:txBody>
          <a:bodyPr/>
          <a:lstStyle/>
          <a:p>
            <a:r>
              <a:rPr lang="en-US" sz="2800" dirty="0">
                <a:latin typeface="Verdana"/>
                <a:cs typeface="Verdana"/>
              </a:rPr>
              <a:t>Radiation exposure - 7.23 Standards for use of equipment</a:t>
            </a:r>
            <a:br>
              <a:rPr lang="en-US" sz="2800" dirty="0">
                <a:latin typeface="Verdana"/>
                <a:cs typeface="Verdana"/>
              </a:rPr>
            </a:br>
            <a:endParaRPr lang="en-US" dirty="0"/>
          </a:p>
        </p:txBody>
      </p:sp>
      <p:sp>
        <p:nvSpPr>
          <p:cNvPr id="3" name="Content Placeholder 2">
            <a:extLst>
              <a:ext uri="{FF2B5EF4-FFF2-40B4-BE49-F238E27FC236}">
                <a16:creationId xmlns:a16="http://schemas.microsoft.com/office/drawing/2014/main" id="{BD3B0C3B-0A3F-FBD5-6638-23739C189430}"/>
              </a:ext>
            </a:extLst>
          </p:cNvPr>
          <p:cNvSpPr>
            <a:spLocks noGrp="1"/>
          </p:cNvSpPr>
          <p:nvPr>
            <p:ph idx="1"/>
          </p:nvPr>
        </p:nvSpPr>
        <p:spPr/>
        <p:txBody>
          <a:bodyPr/>
          <a:lstStyle/>
          <a:p>
            <a:pPr algn="l"/>
            <a:r>
              <a:rPr lang="en-US" b="0" i="0" dirty="0">
                <a:solidFill>
                  <a:srgbClr val="453F39"/>
                </a:solidFill>
                <a:effectLst/>
                <a:latin typeface="Verdana" panose="020B0604030504040204" pitchFamily="34" charset="0"/>
              </a:rPr>
              <a:t>Equipment producing ionizing or non-ionizing radiation or ultrasonic energy must be installed, operated and maintained in accordance with the following:</a:t>
            </a:r>
          </a:p>
          <a:p>
            <a:pPr algn="l"/>
            <a:endParaRPr lang="en-US" b="0" i="0" dirty="0">
              <a:solidFill>
                <a:srgbClr val="453F39"/>
              </a:solidFill>
              <a:effectLst/>
              <a:latin typeface="Verdana" panose="020B0604030504040204" pitchFamily="34" charset="0"/>
            </a:endParaRPr>
          </a:p>
          <a:p>
            <a:pPr marL="800100" lvl="1" indent="-342900">
              <a:buAutoNum type="alphaLcParenBoth"/>
            </a:pPr>
            <a:r>
              <a:rPr lang="en-US" b="0" i="0" dirty="0">
                <a:solidFill>
                  <a:srgbClr val="453F39"/>
                </a:solidFill>
                <a:effectLst/>
                <a:latin typeface="Verdana" panose="020B0604030504040204" pitchFamily="34" charset="0"/>
              </a:rPr>
              <a:t>for ionizing radiation:</a:t>
            </a:r>
          </a:p>
          <a:p>
            <a:pPr lvl="1"/>
            <a:r>
              <a:rPr lang="en-US" b="0" i="0" dirty="0">
                <a:solidFill>
                  <a:srgbClr val="453F39"/>
                </a:solidFill>
                <a:effectLst/>
                <a:latin typeface="Verdana" panose="020B0604030504040204" pitchFamily="34" charset="0"/>
              </a:rPr>
              <a:t>…</a:t>
            </a:r>
          </a:p>
          <a:p>
            <a:pPr lvl="2"/>
            <a:r>
              <a:rPr lang="en-US" b="0" i="0" dirty="0">
                <a:solidFill>
                  <a:srgbClr val="453F39"/>
                </a:solidFill>
                <a:effectLst/>
                <a:latin typeface="Verdana" panose="020B0604030504040204" pitchFamily="34" charset="0"/>
              </a:rPr>
              <a:t>(iii) </a:t>
            </a:r>
            <a:r>
              <a:rPr lang="en-US" b="0" i="1" dirty="0">
                <a:solidFill>
                  <a:srgbClr val="453F39"/>
                </a:solidFill>
                <a:effectLst/>
                <a:latin typeface="Verdana" panose="020B0604030504040204" pitchFamily="34" charset="0"/>
              </a:rPr>
              <a:t>Health Canada Safety Code 28, Radiation Protection in Veterinary Medicine - Recommended Safety Procedures for Installation and Use of Veterinary X-Ray Equipment,</a:t>
            </a:r>
            <a:r>
              <a:rPr lang="en-US" b="0" i="0" dirty="0">
                <a:solidFill>
                  <a:srgbClr val="453F39"/>
                </a:solidFill>
                <a:effectLst/>
                <a:latin typeface="Verdana" panose="020B0604030504040204" pitchFamily="34" charset="0"/>
              </a:rPr>
              <a:t> 1991, as amended from time to time;</a:t>
            </a:r>
          </a:p>
          <a:p>
            <a:pPr lvl="2"/>
            <a:endParaRPr lang="en-US" dirty="0">
              <a:solidFill>
                <a:srgbClr val="453F39"/>
              </a:solidFill>
              <a:latin typeface="Verdana" panose="020B0604030504040204" pitchFamily="34" charset="0"/>
            </a:endParaRPr>
          </a:p>
          <a:p>
            <a:pPr lvl="2"/>
            <a:endParaRPr lang="en-US" b="0" i="0" dirty="0">
              <a:solidFill>
                <a:srgbClr val="453F39"/>
              </a:solidFill>
              <a:effectLst/>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3DC2C8F0-0699-4852-B5D2-3AD61D5CB006}"/>
              </a:ext>
            </a:extLst>
          </p:cNvPr>
          <p:cNvSpPr>
            <a:spLocks noGrp="1"/>
          </p:cNvSpPr>
          <p:nvPr>
            <p:ph type="sldNum" sz="quarter" idx="4"/>
          </p:nvPr>
        </p:nvSpPr>
        <p:spPr/>
        <p:txBody>
          <a:bodyPr/>
          <a:lstStyle/>
          <a:p>
            <a:fld id="{5D855D34-E11B-BE40-8E40-1CF69A63AE91}" type="slidenum">
              <a:rPr lang="en-US" smtClean="0"/>
              <a:pPr/>
              <a:t>35</a:t>
            </a:fld>
            <a:endParaRPr lang="en-US" dirty="0"/>
          </a:p>
        </p:txBody>
      </p:sp>
    </p:spTree>
    <p:extLst>
      <p:ext uri="{BB962C8B-B14F-4D97-AF65-F5344CB8AC3E}">
        <p14:creationId xmlns:p14="http://schemas.microsoft.com/office/powerpoint/2010/main" val="10725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3CFB-9FAF-496B-FA43-03C0A118A709}"/>
              </a:ext>
            </a:extLst>
          </p:cNvPr>
          <p:cNvSpPr>
            <a:spLocks noGrp="1"/>
          </p:cNvSpPr>
          <p:nvPr>
            <p:ph type="title"/>
          </p:nvPr>
        </p:nvSpPr>
        <p:spPr/>
        <p:txBody>
          <a:bodyPr/>
          <a:lstStyle/>
          <a:p>
            <a:r>
              <a:rPr lang="en-US" b="0" i="1" dirty="0">
                <a:solidFill>
                  <a:srgbClr val="453F39"/>
                </a:solidFill>
                <a:effectLst/>
                <a:latin typeface="Verdana" panose="020B0604030504040204" pitchFamily="34" charset="0"/>
              </a:rPr>
              <a:t>Health Canada Safety Code 28, Radiation Protection in Veterinary Medicine</a:t>
            </a:r>
            <a:endParaRPr lang="en-US" dirty="0"/>
          </a:p>
        </p:txBody>
      </p:sp>
      <p:sp>
        <p:nvSpPr>
          <p:cNvPr id="3" name="Content Placeholder 2">
            <a:extLst>
              <a:ext uri="{FF2B5EF4-FFF2-40B4-BE49-F238E27FC236}">
                <a16:creationId xmlns:a16="http://schemas.microsoft.com/office/drawing/2014/main" id="{B7E4E1C7-3AF9-EAFF-1D46-653C52A7DCA2}"/>
              </a:ext>
            </a:extLst>
          </p:cNvPr>
          <p:cNvSpPr>
            <a:spLocks noGrp="1"/>
          </p:cNvSpPr>
          <p:nvPr>
            <p:ph idx="1"/>
          </p:nvPr>
        </p:nvSpPr>
        <p:spPr/>
        <p:txBody>
          <a:bodyPr/>
          <a:lstStyle/>
          <a:p>
            <a:pPr marL="285750" indent="-285750">
              <a:buFont typeface="Arial" panose="020B0604020202020204" pitchFamily="34" charset="0"/>
              <a:buChar char="•"/>
            </a:pPr>
            <a:r>
              <a:rPr lang="en-US" dirty="0"/>
              <a:t>Responsibility and Personnel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Building and installation requirements</a:t>
            </a:r>
          </a:p>
          <a:p>
            <a:endParaRPr lang="en-US" dirty="0"/>
          </a:p>
          <a:p>
            <a:pPr marL="285750" indent="-285750">
              <a:buFont typeface="Arial" panose="020B0604020202020204" pitchFamily="34" charset="0"/>
              <a:buChar char="•"/>
            </a:pPr>
            <a:r>
              <a:rPr lang="en-US" dirty="0"/>
              <a:t>Radiation Protection Surveys</a:t>
            </a:r>
          </a:p>
          <a:p>
            <a:endParaRPr lang="en-US" dirty="0"/>
          </a:p>
          <a:p>
            <a:pPr marL="285750" indent="-285750">
              <a:buFont typeface="Arial" panose="020B0604020202020204" pitchFamily="34" charset="0"/>
              <a:buChar char="•"/>
            </a:pPr>
            <a:r>
              <a:rPr lang="en-US" dirty="0"/>
              <a:t>Equipment Specifications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Procedures to Reduce Dose to X-Ray Personnel </a:t>
            </a:r>
          </a:p>
        </p:txBody>
      </p:sp>
      <p:sp>
        <p:nvSpPr>
          <p:cNvPr id="4" name="Slide Number Placeholder 3">
            <a:extLst>
              <a:ext uri="{FF2B5EF4-FFF2-40B4-BE49-F238E27FC236}">
                <a16:creationId xmlns:a16="http://schemas.microsoft.com/office/drawing/2014/main" id="{D59C160B-F01C-CC4D-DE0B-2A28C0F82A4F}"/>
              </a:ext>
            </a:extLst>
          </p:cNvPr>
          <p:cNvSpPr>
            <a:spLocks noGrp="1"/>
          </p:cNvSpPr>
          <p:nvPr>
            <p:ph type="sldNum" sz="quarter" idx="4"/>
          </p:nvPr>
        </p:nvSpPr>
        <p:spPr/>
        <p:txBody>
          <a:bodyPr/>
          <a:lstStyle/>
          <a:p>
            <a:fld id="{5D855D34-E11B-BE40-8E40-1CF69A63AE91}" type="slidenum">
              <a:rPr lang="en-US" smtClean="0"/>
              <a:pPr/>
              <a:t>36</a:t>
            </a:fld>
            <a:endParaRPr lang="en-US" dirty="0"/>
          </a:p>
        </p:txBody>
      </p:sp>
    </p:spTree>
    <p:extLst>
      <p:ext uri="{BB962C8B-B14F-4D97-AF65-F5344CB8AC3E}">
        <p14:creationId xmlns:p14="http://schemas.microsoft.com/office/powerpoint/2010/main" val="4359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66E2-B082-5FE5-748D-FD754D71416C}"/>
              </a:ext>
            </a:extLst>
          </p:cNvPr>
          <p:cNvSpPr>
            <a:spLocks noGrp="1"/>
          </p:cNvSpPr>
          <p:nvPr>
            <p:ph type="title"/>
          </p:nvPr>
        </p:nvSpPr>
        <p:spPr/>
        <p:txBody>
          <a:bodyPr/>
          <a:lstStyle/>
          <a:p>
            <a:r>
              <a:rPr lang="en-US" dirty="0"/>
              <a:t>Responsibility and Personnel</a:t>
            </a:r>
            <a:br>
              <a:rPr lang="en-US" dirty="0"/>
            </a:br>
            <a:endParaRPr lang="en-US" dirty="0"/>
          </a:p>
        </p:txBody>
      </p:sp>
      <p:sp>
        <p:nvSpPr>
          <p:cNvPr id="3" name="Content Placeholder 2">
            <a:extLst>
              <a:ext uri="{FF2B5EF4-FFF2-40B4-BE49-F238E27FC236}">
                <a16:creationId xmlns:a16="http://schemas.microsoft.com/office/drawing/2014/main" id="{0A49E8BD-98C2-63B7-C635-9C99F95DAF33}"/>
              </a:ext>
            </a:extLst>
          </p:cNvPr>
          <p:cNvSpPr>
            <a:spLocks noGrp="1"/>
          </p:cNvSpPr>
          <p:nvPr>
            <p:ph idx="1"/>
          </p:nvPr>
        </p:nvSpPr>
        <p:spPr/>
        <p:txBody>
          <a:bodyPr/>
          <a:lstStyle/>
          <a:p>
            <a:pPr algn="l"/>
            <a:r>
              <a:rPr lang="en-US" sz="1800" b="1" i="0" u="none" strike="noStrike" baseline="0" dirty="0">
                <a:latin typeface="Verdana" panose="020B0604030504040204" pitchFamily="34" charset="0"/>
                <a:ea typeface="Verdana" panose="020B0604030504040204" pitchFamily="34" charset="0"/>
              </a:rPr>
              <a:t>Responsible User</a:t>
            </a:r>
          </a:p>
          <a:p>
            <a:pPr algn="l"/>
            <a:r>
              <a:rPr lang="en-US" sz="1800" b="0" i="0" u="none" strike="noStrike" baseline="0" dirty="0">
                <a:latin typeface="Verdana" panose="020B0604030504040204" pitchFamily="34" charset="0"/>
                <a:ea typeface="Verdana" panose="020B0604030504040204" pitchFamily="34" charset="0"/>
              </a:rPr>
              <a:t>There </a:t>
            </a:r>
            <a:r>
              <a:rPr lang="en-US" sz="1800" b="0" i="1" u="none" strike="noStrike" baseline="0" dirty="0">
                <a:latin typeface="Verdana" panose="020B0604030504040204" pitchFamily="34" charset="0"/>
                <a:ea typeface="Verdana" panose="020B0604030504040204" pitchFamily="34" charset="0"/>
              </a:rPr>
              <a:t>must </a:t>
            </a:r>
            <a:r>
              <a:rPr lang="en-US" sz="1800" b="0" i="0" u="none" strike="noStrike" baseline="0" dirty="0">
                <a:latin typeface="Verdana" panose="020B0604030504040204" pitchFamily="34" charset="0"/>
                <a:ea typeface="Verdana" panose="020B0604030504040204" pitchFamily="34" charset="0"/>
              </a:rPr>
              <a:t>be at least one person designated as the responsible user (veterinarian, animal health technologist, registered radiology technician) to undertake responsibility </a:t>
            </a:r>
          </a:p>
          <a:p>
            <a:pPr algn="l"/>
            <a:endParaRPr lang="en-US" sz="1800" dirty="0">
              <a:latin typeface="Verdana" panose="020B0604030504040204" pitchFamily="34" charset="0"/>
              <a:ea typeface="Verdana" panose="020B0604030504040204" pitchFamily="34" charset="0"/>
            </a:endParaRPr>
          </a:p>
          <a:p>
            <a:pPr algn="l"/>
            <a:endParaRPr lang="en-US" sz="18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B742FC67-8AF3-668F-4496-4F3E9A88513E}"/>
              </a:ext>
            </a:extLst>
          </p:cNvPr>
          <p:cNvSpPr>
            <a:spLocks noGrp="1"/>
          </p:cNvSpPr>
          <p:nvPr>
            <p:ph type="sldNum" sz="quarter" idx="4"/>
          </p:nvPr>
        </p:nvSpPr>
        <p:spPr/>
        <p:txBody>
          <a:bodyPr/>
          <a:lstStyle/>
          <a:p>
            <a:fld id="{5D855D34-E11B-BE40-8E40-1CF69A63AE91}" type="slidenum">
              <a:rPr lang="en-US" smtClean="0"/>
              <a:pPr/>
              <a:t>37</a:t>
            </a:fld>
            <a:endParaRPr lang="en-US" dirty="0"/>
          </a:p>
        </p:txBody>
      </p:sp>
    </p:spTree>
    <p:extLst>
      <p:ext uri="{BB962C8B-B14F-4D97-AF65-F5344CB8AC3E}">
        <p14:creationId xmlns:p14="http://schemas.microsoft.com/office/powerpoint/2010/main" val="85774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66E2-B082-5FE5-748D-FD754D71416C}"/>
              </a:ext>
            </a:extLst>
          </p:cNvPr>
          <p:cNvSpPr>
            <a:spLocks noGrp="1"/>
          </p:cNvSpPr>
          <p:nvPr>
            <p:ph type="title"/>
          </p:nvPr>
        </p:nvSpPr>
        <p:spPr/>
        <p:txBody>
          <a:bodyPr/>
          <a:lstStyle/>
          <a:p>
            <a:r>
              <a:rPr lang="en-US" dirty="0"/>
              <a:t>Responsibility and Personnel</a:t>
            </a:r>
            <a:br>
              <a:rPr lang="en-US" dirty="0"/>
            </a:br>
            <a:endParaRPr lang="en-US" dirty="0"/>
          </a:p>
        </p:txBody>
      </p:sp>
      <p:sp>
        <p:nvSpPr>
          <p:cNvPr id="3" name="Content Placeholder 2">
            <a:extLst>
              <a:ext uri="{FF2B5EF4-FFF2-40B4-BE49-F238E27FC236}">
                <a16:creationId xmlns:a16="http://schemas.microsoft.com/office/drawing/2014/main" id="{0A49E8BD-98C2-63B7-C635-9C99F95DAF33}"/>
              </a:ext>
            </a:extLst>
          </p:cNvPr>
          <p:cNvSpPr>
            <a:spLocks noGrp="1"/>
          </p:cNvSpPr>
          <p:nvPr>
            <p:ph idx="1"/>
          </p:nvPr>
        </p:nvSpPr>
        <p:spPr/>
        <p:txBody>
          <a:bodyPr/>
          <a:lstStyle/>
          <a:p>
            <a:pPr algn="l"/>
            <a:r>
              <a:rPr lang="en-US" sz="1800" b="1" i="0" u="none" strike="noStrike" baseline="0" dirty="0">
                <a:latin typeface="Verdana" panose="020B0604030504040204" pitchFamily="34" charset="0"/>
                <a:ea typeface="Verdana" panose="020B0604030504040204" pitchFamily="34" charset="0"/>
              </a:rPr>
              <a:t>Responsible User</a:t>
            </a:r>
          </a:p>
          <a:p>
            <a:pPr algn="l"/>
            <a:r>
              <a:rPr lang="en-US" sz="1800" b="0" i="0" u="none" strike="noStrike" baseline="0" dirty="0">
                <a:latin typeface="Verdana" panose="020B0604030504040204" pitchFamily="34" charset="0"/>
                <a:ea typeface="Verdana" panose="020B0604030504040204" pitchFamily="34" charset="0"/>
              </a:rPr>
              <a:t>There </a:t>
            </a:r>
            <a:r>
              <a:rPr lang="en-US" sz="1800" b="0" i="1" u="none" strike="noStrike" baseline="0" dirty="0">
                <a:latin typeface="Verdana" panose="020B0604030504040204" pitchFamily="34" charset="0"/>
                <a:ea typeface="Verdana" panose="020B0604030504040204" pitchFamily="34" charset="0"/>
              </a:rPr>
              <a:t>must </a:t>
            </a:r>
            <a:r>
              <a:rPr lang="en-US" sz="1800" b="0" i="0" u="none" strike="noStrike" baseline="0" dirty="0">
                <a:latin typeface="Verdana" panose="020B0604030504040204" pitchFamily="34" charset="0"/>
                <a:ea typeface="Verdana" panose="020B0604030504040204" pitchFamily="34" charset="0"/>
              </a:rPr>
              <a:t>be at least one person designated as the responsible user (veterinarian, animal health technologist, registered radiology technician) to undertake responsibility </a:t>
            </a:r>
          </a:p>
          <a:p>
            <a:pPr algn="l"/>
            <a:endParaRPr lang="en-US" sz="1800" dirty="0">
              <a:latin typeface="Verdana" panose="020B0604030504040204" pitchFamily="34" charset="0"/>
              <a:ea typeface="Verdana" panose="020B0604030504040204" pitchFamily="34" charset="0"/>
            </a:endParaRPr>
          </a:p>
          <a:p>
            <a:pPr algn="l"/>
            <a:endParaRPr lang="en-US" sz="1800" dirty="0">
              <a:latin typeface="Verdana" panose="020B0604030504040204" pitchFamily="34" charset="0"/>
              <a:ea typeface="Verdana" panose="020B0604030504040204" pitchFamily="34" charset="0"/>
            </a:endParaRPr>
          </a:p>
          <a:p>
            <a:pPr algn="l"/>
            <a:r>
              <a:rPr lang="en-US" sz="1800" b="1" i="0" u="none" strike="noStrike" baseline="0" dirty="0">
                <a:latin typeface="Verdana" panose="020B0604030504040204" pitchFamily="34" charset="0"/>
                <a:ea typeface="Verdana" panose="020B0604030504040204" pitchFamily="34" charset="0"/>
              </a:rPr>
              <a:t>X-Ray Equipment Operators</a:t>
            </a:r>
            <a:endParaRPr lang="en-US"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B742FC67-8AF3-668F-4496-4F3E9A88513E}"/>
              </a:ext>
            </a:extLst>
          </p:cNvPr>
          <p:cNvSpPr>
            <a:spLocks noGrp="1"/>
          </p:cNvSpPr>
          <p:nvPr>
            <p:ph type="sldNum" sz="quarter" idx="4"/>
          </p:nvPr>
        </p:nvSpPr>
        <p:spPr/>
        <p:txBody>
          <a:bodyPr/>
          <a:lstStyle/>
          <a:p>
            <a:fld id="{5D855D34-E11B-BE40-8E40-1CF69A63AE91}" type="slidenum">
              <a:rPr lang="en-US" smtClean="0"/>
              <a:pPr/>
              <a:t>38</a:t>
            </a:fld>
            <a:endParaRPr lang="en-US" dirty="0"/>
          </a:p>
        </p:txBody>
      </p:sp>
    </p:spTree>
    <p:extLst>
      <p:ext uri="{BB962C8B-B14F-4D97-AF65-F5344CB8AC3E}">
        <p14:creationId xmlns:p14="http://schemas.microsoft.com/office/powerpoint/2010/main" val="117147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66E2-B082-5FE5-748D-FD754D71416C}"/>
              </a:ext>
            </a:extLst>
          </p:cNvPr>
          <p:cNvSpPr>
            <a:spLocks noGrp="1"/>
          </p:cNvSpPr>
          <p:nvPr>
            <p:ph type="title"/>
          </p:nvPr>
        </p:nvSpPr>
        <p:spPr/>
        <p:txBody>
          <a:bodyPr/>
          <a:lstStyle/>
          <a:p>
            <a:r>
              <a:rPr lang="en-US" dirty="0"/>
              <a:t>Responsibility and Personnel</a:t>
            </a:r>
            <a:br>
              <a:rPr lang="en-US" dirty="0"/>
            </a:br>
            <a:endParaRPr lang="en-US" dirty="0"/>
          </a:p>
        </p:txBody>
      </p:sp>
      <p:sp>
        <p:nvSpPr>
          <p:cNvPr id="3" name="Content Placeholder 2">
            <a:extLst>
              <a:ext uri="{FF2B5EF4-FFF2-40B4-BE49-F238E27FC236}">
                <a16:creationId xmlns:a16="http://schemas.microsoft.com/office/drawing/2014/main" id="{0A49E8BD-98C2-63B7-C635-9C99F95DAF33}"/>
              </a:ext>
            </a:extLst>
          </p:cNvPr>
          <p:cNvSpPr>
            <a:spLocks noGrp="1"/>
          </p:cNvSpPr>
          <p:nvPr>
            <p:ph idx="1"/>
          </p:nvPr>
        </p:nvSpPr>
        <p:spPr/>
        <p:txBody>
          <a:bodyPr/>
          <a:lstStyle/>
          <a:p>
            <a:pPr algn="l"/>
            <a:r>
              <a:rPr lang="en-US" sz="1800" b="1" i="0" u="none" strike="noStrike" baseline="0" dirty="0">
                <a:latin typeface="Verdana" panose="020B0604030504040204" pitchFamily="34" charset="0"/>
                <a:ea typeface="Verdana" panose="020B0604030504040204" pitchFamily="34" charset="0"/>
              </a:rPr>
              <a:t>Responsible User</a:t>
            </a:r>
          </a:p>
          <a:p>
            <a:pPr algn="l"/>
            <a:r>
              <a:rPr lang="en-US" sz="1800" b="0" i="0" u="none" strike="noStrike" baseline="0" dirty="0">
                <a:latin typeface="Verdana" panose="020B0604030504040204" pitchFamily="34" charset="0"/>
                <a:ea typeface="Verdana" panose="020B0604030504040204" pitchFamily="34" charset="0"/>
              </a:rPr>
              <a:t>There </a:t>
            </a:r>
            <a:r>
              <a:rPr lang="en-US" sz="1800" b="0" i="1" u="none" strike="noStrike" baseline="0" dirty="0">
                <a:latin typeface="Verdana" panose="020B0604030504040204" pitchFamily="34" charset="0"/>
                <a:ea typeface="Verdana" panose="020B0604030504040204" pitchFamily="34" charset="0"/>
              </a:rPr>
              <a:t>must </a:t>
            </a:r>
            <a:r>
              <a:rPr lang="en-US" sz="1800" b="0" i="0" u="none" strike="noStrike" baseline="0" dirty="0">
                <a:latin typeface="Verdana" panose="020B0604030504040204" pitchFamily="34" charset="0"/>
                <a:ea typeface="Verdana" panose="020B0604030504040204" pitchFamily="34" charset="0"/>
              </a:rPr>
              <a:t>be at least one person designated as the responsible user (veterinarian, animal health technologist, registered radiology technician) to undertake responsibility </a:t>
            </a:r>
          </a:p>
          <a:p>
            <a:pPr algn="l"/>
            <a:endParaRPr lang="en-US" sz="1800" dirty="0">
              <a:latin typeface="Verdana" panose="020B0604030504040204" pitchFamily="34" charset="0"/>
              <a:ea typeface="Verdana" panose="020B0604030504040204" pitchFamily="34" charset="0"/>
            </a:endParaRPr>
          </a:p>
          <a:p>
            <a:pPr algn="l"/>
            <a:endParaRPr lang="en-US" sz="1800" dirty="0">
              <a:latin typeface="Verdana" panose="020B0604030504040204" pitchFamily="34" charset="0"/>
              <a:ea typeface="Verdana" panose="020B0604030504040204" pitchFamily="34" charset="0"/>
            </a:endParaRPr>
          </a:p>
          <a:p>
            <a:pPr algn="l"/>
            <a:r>
              <a:rPr lang="en-US" sz="1800" b="1" i="0" u="none" strike="noStrike" baseline="0" dirty="0">
                <a:latin typeface="Verdana" panose="020B0604030504040204" pitchFamily="34" charset="0"/>
                <a:ea typeface="Verdana" panose="020B0604030504040204" pitchFamily="34" charset="0"/>
              </a:rPr>
              <a:t>X-Ray Equipment Operators</a:t>
            </a:r>
          </a:p>
          <a:p>
            <a:pPr algn="l"/>
            <a:endParaRPr lang="en-US" sz="1800" b="1" dirty="0">
              <a:latin typeface="Verdana" panose="020B0604030504040204" pitchFamily="34" charset="0"/>
              <a:ea typeface="Verdana" panose="020B0604030504040204" pitchFamily="34" charset="0"/>
            </a:endParaRPr>
          </a:p>
          <a:p>
            <a:pPr algn="l"/>
            <a:endParaRPr lang="en-US" sz="1800" b="1" dirty="0">
              <a:latin typeface="Verdana" panose="020B0604030504040204" pitchFamily="34" charset="0"/>
              <a:ea typeface="Verdana" panose="020B0604030504040204" pitchFamily="34" charset="0"/>
            </a:endParaRPr>
          </a:p>
          <a:p>
            <a:pPr algn="l"/>
            <a:r>
              <a:rPr lang="en-US" sz="1800" b="1" i="0" u="none" strike="noStrike" baseline="0" dirty="0">
                <a:latin typeface="Verdana" panose="020B0604030504040204" pitchFamily="34" charset="0"/>
                <a:ea typeface="Verdana" panose="020B0604030504040204" pitchFamily="34" charset="0"/>
              </a:rPr>
              <a:t>Students or Operators-in-Training</a:t>
            </a:r>
            <a:endParaRPr lang="en-US"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B742FC67-8AF3-668F-4496-4F3E9A88513E}"/>
              </a:ext>
            </a:extLst>
          </p:cNvPr>
          <p:cNvSpPr>
            <a:spLocks noGrp="1"/>
          </p:cNvSpPr>
          <p:nvPr>
            <p:ph type="sldNum" sz="quarter" idx="4"/>
          </p:nvPr>
        </p:nvSpPr>
        <p:spPr/>
        <p:txBody>
          <a:bodyPr/>
          <a:lstStyle/>
          <a:p>
            <a:fld id="{5D855D34-E11B-BE40-8E40-1CF69A63AE91}" type="slidenum">
              <a:rPr lang="en-US" smtClean="0"/>
              <a:pPr/>
              <a:t>39</a:t>
            </a:fld>
            <a:endParaRPr lang="en-US" dirty="0"/>
          </a:p>
        </p:txBody>
      </p:sp>
    </p:spTree>
    <p:extLst>
      <p:ext uri="{BB962C8B-B14F-4D97-AF65-F5344CB8AC3E}">
        <p14:creationId xmlns:p14="http://schemas.microsoft.com/office/powerpoint/2010/main" val="56417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cs typeface="+mj-cs"/>
              </a:rPr>
              <a:t>Who we are?</a:t>
            </a:r>
          </a:p>
        </p:txBody>
      </p:sp>
      <p:sp>
        <p:nvSpPr>
          <p:cNvPr id="25602" name="Text Placeholder 2"/>
          <p:cNvSpPr>
            <a:spLocks noGrp="1"/>
          </p:cNvSpPr>
          <p:nvPr>
            <p:ph type="body" sz="half" idx="1"/>
          </p:nvPr>
        </p:nvSpPr>
        <p:spPr>
          <a:xfrm>
            <a:off x="653143" y="2166257"/>
            <a:ext cx="4876800" cy="4212771"/>
          </a:xfrm>
        </p:spPr>
        <p:txBody>
          <a:bodyPr/>
          <a:lstStyle/>
          <a:p>
            <a:pPr>
              <a:lnSpc>
                <a:spcPct val="200000"/>
              </a:lnSpc>
              <a:buClr>
                <a:schemeClr val="tx1"/>
              </a:buClr>
            </a:pPr>
            <a:r>
              <a:rPr lang="en-US" dirty="0"/>
              <a:t>WorkSafeBC is a ‘statutory agency’</a:t>
            </a:r>
          </a:p>
          <a:p>
            <a:pPr>
              <a:lnSpc>
                <a:spcPct val="200000"/>
              </a:lnSpc>
              <a:buClr>
                <a:schemeClr val="tx1"/>
              </a:buClr>
            </a:pPr>
            <a:r>
              <a:rPr lang="en-US" dirty="0"/>
              <a:t>The sole insurer of workers’ compensation in British Columbia</a:t>
            </a:r>
          </a:p>
          <a:p>
            <a:pPr>
              <a:lnSpc>
                <a:spcPct val="200000"/>
              </a:lnSpc>
              <a:buClr>
                <a:schemeClr val="tx1"/>
              </a:buClr>
            </a:pPr>
            <a:r>
              <a:rPr lang="en-US" dirty="0"/>
              <a:t>The Occupational Safety and Health regulator, inspector and promoter</a:t>
            </a:r>
          </a:p>
          <a:p>
            <a:pPr lvl="2">
              <a:buClr>
                <a:schemeClr val="tx1"/>
              </a:buClr>
            </a:pPr>
            <a:endParaRPr lang="en-US" dirty="0"/>
          </a:p>
          <a:p>
            <a:pPr>
              <a:buClr>
                <a:schemeClr val="tx1"/>
              </a:buClr>
            </a:pPr>
            <a:endParaRPr lang="en-US" dirty="0"/>
          </a:p>
        </p:txBody>
      </p:sp>
      <p:pic>
        <p:nvPicPr>
          <p:cNvPr id="4" name="Picture 3" descr="AreaOfficesMap2.jpg"/>
          <p:cNvPicPr>
            <a:picLocks noChangeAspect="1"/>
          </p:cNvPicPr>
          <p:nvPr/>
        </p:nvPicPr>
        <p:blipFill>
          <a:blip r:embed="rId2" cstate="print"/>
          <a:stretch>
            <a:fillRect/>
          </a:stretch>
        </p:blipFill>
        <p:spPr>
          <a:xfrm>
            <a:off x="5475513" y="1785256"/>
            <a:ext cx="3534591" cy="3907971"/>
          </a:xfrm>
          <a:prstGeom prst="rect">
            <a:avLst/>
          </a:prstGeom>
        </p:spPr>
      </p:pic>
      <p:sp>
        <p:nvSpPr>
          <p:cNvPr id="6" name="Slide Number Placeholder 3">
            <a:extLst>
              <a:ext uri="{FF2B5EF4-FFF2-40B4-BE49-F238E27FC236}">
                <a16:creationId xmlns:a16="http://schemas.microsoft.com/office/drawing/2014/main" id="{9E9FDB94-A367-7339-05C8-8A66FA2DD1E5}"/>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4</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7626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C3F8-24F8-AD3A-FD3E-0BC113546A67}"/>
              </a:ext>
            </a:extLst>
          </p:cNvPr>
          <p:cNvSpPr>
            <a:spLocks noGrp="1"/>
          </p:cNvSpPr>
          <p:nvPr>
            <p:ph type="title"/>
          </p:nvPr>
        </p:nvSpPr>
        <p:spPr/>
        <p:txBody>
          <a:bodyPr/>
          <a:lstStyle/>
          <a:p>
            <a:r>
              <a:rPr lang="en-US" dirty="0"/>
              <a:t>Building and installation requirements</a:t>
            </a:r>
            <a:br>
              <a:rPr lang="en-US" dirty="0"/>
            </a:br>
            <a:endParaRPr lang="en-US" dirty="0"/>
          </a:p>
        </p:txBody>
      </p:sp>
      <p:sp>
        <p:nvSpPr>
          <p:cNvPr id="3" name="Content Placeholder 2">
            <a:extLst>
              <a:ext uri="{FF2B5EF4-FFF2-40B4-BE49-F238E27FC236}">
                <a16:creationId xmlns:a16="http://schemas.microsoft.com/office/drawing/2014/main" id="{C4986D79-0017-5922-D4F7-33DCC64B650A}"/>
              </a:ext>
            </a:extLst>
          </p:cNvPr>
          <p:cNvSpPr>
            <a:spLocks noGrp="1"/>
          </p:cNvSpPr>
          <p:nvPr>
            <p:ph idx="1"/>
          </p:nvPr>
        </p:nvSpPr>
        <p:spPr/>
        <p:txBody>
          <a:bodyPr/>
          <a:lstStyle/>
          <a:p>
            <a:r>
              <a:rPr lang="en-US" sz="1800" b="1" i="0" u="none" strike="noStrike" baseline="0" dirty="0">
                <a:latin typeface="Verdana" panose="020B0604030504040204" pitchFamily="34" charset="0"/>
                <a:ea typeface="Verdana" panose="020B0604030504040204" pitchFamily="34" charset="0"/>
              </a:rPr>
              <a:t>Design Criteria</a:t>
            </a:r>
          </a:p>
          <a:p>
            <a:pPr marL="742950" lvl="1" indent="-285750">
              <a:buFont typeface="Arial" panose="020B0604020202020204" pitchFamily="34" charset="0"/>
              <a:buChar char="•"/>
            </a:pPr>
            <a:r>
              <a:rPr lang="en-US" sz="1600" i="0" u="none" strike="noStrike" baseline="0" dirty="0">
                <a:latin typeface="Verdana" panose="020B0604030504040204" pitchFamily="34" charset="0"/>
                <a:ea typeface="Verdana" panose="020B0604030504040204" pitchFamily="34" charset="0"/>
              </a:rPr>
              <a:t>Shielding requirements</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endParaRPr lang="en-US" sz="1800" b="1"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36440DCE-52D2-F376-9FBD-EBDCB46C806D}"/>
              </a:ext>
            </a:extLst>
          </p:cNvPr>
          <p:cNvSpPr>
            <a:spLocks noGrp="1"/>
          </p:cNvSpPr>
          <p:nvPr>
            <p:ph type="sldNum" sz="quarter" idx="4"/>
          </p:nvPr>
        </p:nvSpPr>
        <p:spPr/>
        <p:txBody>
          <a:bodyPr/>
          <a:lstStyle/>
          <a:p>
            <a:fld id="{5D855D34-E11B-BE40-8E40-1CF69A63AE91}" type="slidenum">
              <a:rPr lang="en-US" smtClean="0"/>
              <a:pPr/>
              <a:t>40</a:t>
            </a:fld>
            <a:endParaRPr lang="en-US" dirty="0"/>
          </a:p>
        </p:txBody>
      </p:sp>
    </p:spTree>
    <p:extLst>
      <p:ext uri="{BB962C8B-B14F-4D97-AF65-F5344CB8AC3E}">
        <p14:creationId xmlns:p14="http://schemas.microsoft.com/office/powerpoint/2010/main" val="15293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C3F8-24F8-AD3A-FD3E-0BC113546A67}"/>
              </a:ext>
            </a:extLst>
          </p:cNvPr>
          <p:cNvSpPr>
            <a:spLocks noGrp="1"/>
          </p:cNvSpPr>
          <p:nvPr>
            <p:ph type="title"/>
          </p:nvPr>
        </p:nvSpPr>
        <p:spPr/>
        <p:txBody>
          <a:bodyPr/>
          <a:lstStyle/>
          <a:p>
            <a:r>
              <a:rPr lang="en-US" dirty="0"/>
              <a:t>Building and installation requirements</a:t>
            </a:r>
            <a:br>
              <a:rPr lang="en-US" dirty="0"/>
            </a:br>
            <a:endParaRPr lang="en-US" dirty="0"/>
          </a:p>
        </p:txBody>
      </p:sp>
      <p:sp>
        <p:nvSpPr>
          <p:cNvPr id="3" name="Content Placeholder 2">
            <a:extLst>
              <a:ext uri="{FF2B5EF4-FFF2-40B4-BE49-F238E27FC236}">
                <a16:creationId xmlns:a16="http://schemas.microsoft.com/office/drawing/2014/main" id="{C4986D79-0017-5922-D4F7-33DCC64B650A}"/>
              </a:ext>
            </a:extLst>
          </p:cNvPr>
          <p:cNvSpPr>
            <a:spLocks noGrp="1"/>
          </p:cNvSpPr>
          <p:nvPr>
            <p:ph idx="1"/>
          </p:nvPr>
        </p:nvSpPr>
        <p:spPr/>
        <p:txBody>
          <a:bodyPr/>
          <a:lstStyle/>
          <a:p>
            <a:r>
              <a:rPr lang="en-US" sz="1800" b="1" i="0" u="none" strike="noStrike" baseline="0" dirty="0">
                <a:latin typeface="Verdana" panose="020B0604030504040204" pitchFamily="34" charset="0"/>
                <a:ea typeface="Verdana" panose="020B0604030504040204" pitchFamily="34" charset="0"/>
              </a:rPr>
              <a:t>Design Criteria</a:t>
            </a:r>
          </a:p>
          <a:p>
            <a:pPr marL="742950" lvl="1" indent="-285750">
              <a:buFont typeface="Arial" panose="020B0604020202020204" pitchFamily="34" charset="0"/>
              <a:buChar char="•"/>
            </a:pPr>
            <a:r>
              <a:rPr lang="en-US" sz="1600" i="0" u="none" strike="noStrike" baseline="0" dirty="0">
                <a:latin typeface="Verdana" panose="020B0604030504040204" pitchFamily="34" charset="0"/>
                <a:ea typeface="Verdana" panose="020B0604030504040204" pitchFamily="34" charset="0"/>
              </a:rPr>
              <a:t>Shielding requirements</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800" b="1" i="0" u="none" strike="noStrike" baseline="0" dirty="0">
                <a:latin typeface="Verdana" panose="020B0604030504040204" pitchFamily="34" charset="0"/>
                <a:ea typeface="Verdana" panose="020B0604030504040204" pitchFamily="34" charset="0"/>
              </a:rPr>
              <a:t>General Recommendations</a:t>
            </a:r>
          </a:p>
          <a:p>
            <a:endParaRPr lang="en-US" sz="1800" b="1"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36440DCE-52D2-F376-9FBD-EBDCB46C806D}"/>
              </a:ext>
            </a:extLst>
          </p:cNvPr>
          <p:cNvSpPr>
            <a:spLocks noGrp="1"/>
          </p:cNvSpPr>
          <p:nvPr>
            <p:ph type="sldNum" sz="quarter" idx="4"/>
          </p:nvPr>
        </p:nvSpPr>
        <p:spPr/>
        <p:txBody>
          <a:bodyPr/>
          <a:lstStyle/>
          <a:p>
            <a:fld id="{5D855D34-E11B-BE40-8E40-1CF69A63AE91}" type="slidenum">
              <a:rPr lang="en-US" smtClean="0"/>
              <a:pPr/>
              <a:t>41</a:t>
            </a:fld>
            <a:endParaRPr lang="en-US" dirty="0"/>
          </a:p>
        </p:txBody>
      </p:sp>
    </p:spTree>
    <p:extLst>
      <p:ext uri="{BB962C8B-B14F-4D97-AF65-F5344CB8AC3E}">
        <p14:creationId xmlns:p14="http://schemas.microsoft.com/office/powerpoint/2010/main" val="2320036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72AC-E21F-E6D4-AC6F-3C947CCBECDC}"/>
              </a:ext>
            </a:extLst>
          </p:cNvPr>
          <p:cNvSpPr>
            <a:spLocks noGrp="1"/>
          </p:cNvSpPr>
          <p:nvPr>
            <p:ph type="title"/>
          </p:nvPr>
        </p:nvSpPr>
        <p:spPr/>
        <p:txBody>
          <a:bodyPr/>
          <a:lstStyle/>
          <a:p>
            <a:r>
              <a:rPr lang="en-US" dirty="0"/>
              <a:t>Radiation Protection Surveys</a:t>
            </a:r>
            <a:br>
              <a:rPr lang="en-US" dirty="0"/>
            </a:br>
            <a:endParaRPr lang="en-US" dirty="0"/>
          </a:p>
        </p:txBody>
      </p:sp>
      <p:sp>
        <p:nvSpPr>
          <p:cNvPr id="3" name="Content Placeholder 2">
            <a:extLst>
              <a:ext uri="{FF2B5EF4-FFF2-40B4-BE49-F238E27FC236}">
                <a16:creationId xmlns:a16="http://schemas.microsoft.com/office/drawing/2014/main" id="{DB1A39CB-6B11-EC1B-D2FA-41416A5D41D5}"/>
              </a:ext>
            </a:extLst>
          </p:cNvPr>
          <p:cNvSpPr>
            <a:spLocks noGrp="1"/>
          </p:cNvSpPr>
          <p:nvPr>
            <p:ph idx="1"/>
          </p:nvPr>
        </p:nvSpPr>
        <p:spPr/>
        <p:txBody>
          <a:bodyPr/>
          <a:lstStyle/>
          <a:p>
            <a:r>
              <a:rPr lang="en-US" b="1" dirty="0"/>
              <a:t>General Procedures</a:t>
            </a:r>
          </a:p>
          <a:p>
            <a:pPr marL="285750" indent="-285750">
              <a:buFont typeface="Arial" panose="020B0604020202020204" pitchFamily="34" charset="0"/>
              <a:buChar char="•"/>
            </a:pPr>
            <a:r>
              <a:rPr lang="en-US" dirty="0"/>
              <a:t>Pre-operation survey</a:t>
            </a:r>
          </a:p>
          <a:p>
            <a:pPr marL="285750" indent="-285750">
              <a:buFont typeface="Arial" panose="020B0604020202020204" pitchFamily="34" charset="0"/>
              <a:buChar char="•"/>
            </a:pPr>
            <a:r>
              <a:rPr lang="en-US" dirty="0"/>
              <a:t>Survey following changes</a:t>
            </a:r>
          </a:p>
          <a:p>
            <a:pPr marL="742950" lvl="1" indent="-285750">
              <a:buFont typeface="Arial" panose="020B0604020202020204" pitchFamily="34" charset="0"/>
              <a:buChar char="•"/>
            </a:pPr>
            <a:r>
              <a:rPr lang="en-US" dirty="0"/>
              <a:t>be carried out after any change that may increase radiation output of the equipment; or </a:t>
            </a:r>
          </a:p>
          <a:p>
            <a:pPr marL="742950" lvl="1" indent="-285750">
              <a:buFont typeface="Arial" panose="020B0604020202020204" pitchFamily="34" charset="0"/>
              <a:buChar char="•"/>
            </a:pPr>
            <a:r>
              <a:rPr lang="en-US" dirty="0"/>
              <a:t>affect protection of the operator; or</a:t>
            </a:r>
          </a:p>
          <a:p>
            <a:pPr marL="742950" lvl="1" indent="-285750">
              <a:buFont typeface="Arial" panose="020B0604020202020204" pitchFamily="34" charset="0"/>
              <a:buChar char="•"/>
            </a:pPr>
            <a:r>
              <a:rPr lang="en-US" dirty="0"/>
              <a:t>others, e.g. alterations of protective barriers, replacement of the X-ray</a:t>
            </a:r>
          </a:p>
          <a:p>
            <a:pPr marL="742950" lvl="1" indent="-285750">
              <a:buFont typeface="Arial" panose="020B0604020202020204" pitchFamily="34" charset="0"/>
              <a:buChar char="•"/>
            </a:pPr>
            <a:r>
              <a:rPr lang="en-US" dirty="0"/>
              <a:t>machine with one capable of operating at a higher X-ray tube voltage;</a:t>
            </a:r>
          </a:p>
          <a:p>
            <a:pPr marL="742950" lvl="1" indent="-285750">
              <a:buFont typeface="Arial" panose="020B0604020202020204" pitchFamily="34" charset="0"/>
              <a:buChar char="•"/>
            </a:pPr>
            <a:r>
              <a:rPr lang="en-US" dirty="0"/>
              <a:t>changes in operating procedures or increased workload.</a:t>
            </a:r>
          </a:p>
          <a:p>
            <a:endParaRPr lang="en-US" dirty="0"/>
          </a:p>
        </p:txBody>
      </p:sp>
      <p:sp>
        <p:nvSpPr>
          <p:cNvPr id="4" name="Slide Number Placeholder 3">
            <a:extLst>
              <a:ext uri="{FF2B5EF4-FFF2-40B4-BE49-F238E27FC236}">
                <a16:creationId xmlns:a16="http://schemas.microsoft.com/office/drawing/2014/main" id="{342A9AD0-264C-5C86-F56F-B6D8EBD26011}"/>
              </a:ext>
            </a:extLst>
          </p:cNvPr>
          <p:cNvSpPr>
            <a:spLocks noGrp="1"/>
          </p:cNvSpPr>
          <p:nvPr>
            <p:ph type="sldNum" sz="quarter" idx="4"/>
          </p:nvPr>
        </p:nvSpPr>
        <p:spPr/>
        <p:txBody>
          <a:bodyPr/>
          <a:lstStyle/>
          <a:p>
            <a:fld id="{5D855D34-E11B-BE40-8E40-1CF69A63AE91}" type="slidenum">
              <a:rPr lang="en-US" smtClean="0"/>
              <a:pPr/>
              <a:t>42</a:t>
            </a:fld>
            <a:endParaRPr lang="en-US" dirty="0"/>
          </a:p>
        </p:txBody>
      </p:sp>
    </p:spTree>
    <p:extLst>
      <p:ext uri="{BB962C8B-B14F-4D97-AF65-F5344CB8AC3E}">
        <p14:creationId xmlns:p14="http://schemas.microsoft.com/office/powerpoint/2010/main" val="42465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72AC-E21F-E6D4-AC6F-3C947CCBECDC}"/>
              </a:ext>
            </a:extLst>
          </p:cNvPr>
          <p:cNvSpPr>
            <a:spLocks noGrp="1"/>
          </p:cNvSpPr>
          <p:nvPr>
            <p:ph type="title"/>
          </p:nvPr>
        </p:nvSpPr>
        <p:spPr/>
        <p:txBody>
          <a:bodyPr/>
          <a:lstStyle/>
          <a:p>
            <a:r>
              <a:rPr lang="en-US" dirty="0"/>
              <a:t>Radiation Protection Surveys</a:t>
            </a:r>
            <a:br>
              <a:rPr lang="en-US" dirty="0"/>
            </a:br>
            <a:endParaRPr lang="en-US" dirty="0"/>
          </a:p>
        </p:txBody>
      </p:sp>
      <p:sp>
        <p:nvSpPr>
          <p:cNvPr id="3" name="Content Placeholder 2">
            <a:extLst>
              <a:ext uri="{FF2B5EF4-FFF2-40B4-BE49-F238E27FC236}">
                <a16:creationId xmlns:a16="http://schemas.microsoft.com/office/drawing/2014/main" id="{DB1A39CB-6B11-EC1B-D2FA-41416A5D41D5}"/>
              </a:ext>
            </a:extLst>
          </p:cNvPr>
          <p:cNvSpPr>
            <a:spLocks noGrp="1"/>
          </p:cNvSpPr>
          <p:nvPr>
            <p:ph idx="1"/>
          </p:nvPr>
        </p:nvSpPr>
        <p:spPr/>
        <p:txBody>
          <a:bodyPr/>
          <a:lstStyle/>
          <a:p>
            <a:r>
              <a:rPr lang="en-US" b="1" dirty="0"/>
              <a:t>General Procedures</a:t>
            </a:r>
          </a:p>
          <a:p>
            <a:endParaRPr lang="en-US" dirty="0"/>
          </a:p>
          <a:p>
            <a:r>
              <a:rPr lang="en-US" b="1" dirty="0"/>
              <a:t>Survey Report</a:t>
            </a:r>
          </a:p>
          <a:p>
            <a:pPr lvl="1"/>
            <a:r>
              <a:rPr lang="en-US" dirty="0"/>
              <a:t>1. identification of the X-ray equipment and the date, or at least approximate date, of manufacture;</a:t>
            </a:r>
          </a:p>
          <a:p>
            <a:pPr lvl="1"/>
            <a:r>
              <a:rPr lang="en-US" dirty="0"/>
              <a:t>2. observations of the condition of the X-ray equipment at the time of the survey;</a:t>
            </a:r>
          </a:p>
          <a:p>
            <a:pPr lvl="1"/>
            <a:r>
              <a:rPr lang="en-US" dirty="0"/>
              <a:t>3. an assessment of the condition of protective equipment; </a:t>
            </a:r>
          </a:p>
          <a:p>
            <a:pPr lvl="1"/>
            <a:r>
              <a:rPr lang="en-US" dirty="0"/>
              <a:t>4. an estimate of potential exposures to personnel and general public in or around the facility;</a:t>
            </a:r>
          </a:p>
          <a:p>
            <a:pPr lvl="1"/>
            <a:r>
              <a:rPr lang="en-US" dirty="0"/>
              <a:t>5. an assessment of radiological and film processing techniques from the viewpoint of radiation safety. </a:t>
            </a:r>
          </a:p>
          <a:p>
            <a:pPr lvl="1"/>
            <a:r>
              <a:rPr lang="en-US" dirty="0"/>
              <a:t>6. recommendations regarding the need for a follow-up survey.</a:t>
            </a:r>
          </a:p>
        </p:txBody>
      </p:sp>
      <p:sp>
        <p:nvSpPr>
          <p:cNvPr id="4" name="Slide Number Placeholder 3">
            <a:extLst>
              <a:ext uri="{FF2B5EF4-FFF2-40B4-BE49-F238E27FC236}">
                <a16:creationId xmlns:a16="http://schemas.microsoft.com/office/drawing/2014/main" id="{342A9AD0-264C-5C86-F56F-B6D8EBD26011}"/>
              </a:ext>
            </a:extLst>
          </p:cNvPr>
          <p:cNvSpPr>
            <a:spLocks noGrp="1"/>
          </p:cNvSpPr>
          <p:nvPr>
            <p:ph type="sldNum" sz="quarter" idx="4"/>
          </p:nvPr>
        </p:nvSpPr>
        <p:spPr/>
        <p:txBody>
          <a:bodyPr/>
          <a:lstStyle/>
          <a:p>
            <a:fld id="{5D855D34-E11B-BE40-8E40-1CF69A63AE91}" type="slidenum">
              <a:rPr lang="en-US" smtClean="0"/>
              <a:pPr/>
              <a:t>43</a:t>
            </a:fld>
            <a:endParaRPr lang="en-US" dirty="0"/>
          </a:p>
        </p:txBody>
      </p:sp>
    </p:spTree>
    <p:extLst>
      <p:ext uri="{BB962C8B-B14F-4D97-AF65-F5344CB8AC3E}">
        <p14:creationId xmlns:p14="http://schemas.microsoft.com/office/powerpoint/2010/main" val="250387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A628-4363-E4AB-D78F-38CE994DC024}"/>
              </a:ext>
            </a:extLst>
          </p:cNvPr>
          <p:cNvSpPr>
            <a:spLocks noGrp="1"/>
          </p:cNvSpPr>
          <p:nvPr>
            <p:ph type="title"/>
          </p:nvPr>
        </p:nvSpPr>
        <p:spPr/>
        <p:txBody>
          <a:bodyPr/>
          <a:lstStyle/>
          <a:p>
            <a:r>
              <a:rPr lang="en-US" dirty="0"/>
              <a:t>Equipment Specifications</a:t>
            </a:r>
            <a:br>
              <a:rPr lang="en-US" dirty="0"/>
            </a:br>
            <a:endParaRPr lang="en-US" dirty="0"/>
          </a:p>
        </p:txBody>
      </p:sp>
      <p:sp>
        <p:nvSpPr>
          <p:cNvPr id="3" name="Content Placeholder 2">
            <a:extLst>
              <a:ext uri="{FF2B5EF4-FFF2-40B4-BE49-F238E27FC236}">
                <a16:creationId xmlns:a16="http://schemas.microsoft.com/office/drawing/2014/main" id="{0D7E9BF5-A7C0-10D7-40C1-34593A2B8B13}"/>
              </a:ext>
            </a:extLst>
          </p:cNvPr>
          <p:cNvSpPr>
            <a:spLocks noGrp="1"/>
          </p:cNvSpPr>
          <p:nvPr>
            <p:ph idx="1"/>
          </p:nvPr>
        </p:nvSpPr>
        <p:spPr/>
        <p:txBody>
          <a:bodyPr/>
          <a:lstStyle/>
          <a:p>
            <a:r>
              <a:rPr lang="en-US" b="1" dirty="0"/>
              <a:t>X-Ray Equipment</a:t>
            </a:r>
          </a:p>
          <a:p>
            <a:endParaRPr lang="en-US" b="1" dirty="0"/>
          </a:p>
          <a:p>
            <a:pPr lvl="1"/>
            <a:r>
              <a:rPr lang="en-US" dirty="0"/>
              <a:t>All veterinary X-ray equipment and accessories for such equipment sold in Canada must conform to the </a:t>
            </a:r>
            <a:r>
              <a:rPr lang="en-US" b="1" dirty="0"/>
              <a:t>Radiation Emitting Devices Act and the Food and Drugs Act</a:t>
            </a:r>
            <a:r>
              <a:rPr lang="en-US" dirty="0"/>
              <a:t>.</a:t>
            </a:r>
          </a:p>
          <a:p>
            <a:pPr lvl="1"/>
            <a:endParaRPr lang="en-US" dirty="0"/>
          </a:p>
          <a:p>
            <a:r>
              <a:rPr lang="en-US" b="1" dirty="0"/>
              <a:t>Protective Clothing</a:t>
            </a:r>
          </a:p>
          <a:p>
            <a:pPr lvl="1"/>
            <a:r>
              <a:rPr lang="en-US" dirty="0"/>
              <a:t>Protective aprons, gloves and thyroid shields used for veterinary X-ray examinations must provide attenuation equivalent to at least 0.5 mm of lead at X-ray tube voltages of up to 150 </a:t>
            </a:r>
            <a:r>
              <a:rPr lang="en-US" dirty="0" err="1"/>
              <a:t>kVp</a:t>
            </a:r>
            <a:r>
              <a:rPr lang="en-US" dirty="0"/>
              <a:t>.</a:t>
            </a:r>
          </a:p>
          <a:p>
            <a:pPr lvl="1"/>
            <a:endParaRPr lang="en-US" dirty="0"/>
          </a:p>
          <a:p>
            <a:r>
              <a:rPr lang="en-US" b="1" dirty="0"/>
              <a:t>Darkroom and Film Processing</a:t>
            </a:r>
          </a:p>
        </p:txBody>
      </p:sp>
      <p:sp>
        <p:nvSpPr>
          <p:cNvPr id="4" name="Slide Number Placeholder 3">
            <a:extLst>
              <a:ext uri="{FF2B5EF4-FFF2-40B4-BE49-F238E27FC236}">
                <a16:creationId xmlns:a16="http://schemas.microsoft.com/office/drawing/2014/main" id="{3A965AD8-032E-CD76-9C07-D8B7E88D777E}"/>
              </a:ext>
            </a:extLst>
          </p:cNvPr>
          <p:cNvSpPr>
            <a:spLocks noGrp="1"/>
          </p:cNvSpPr>
          <p:nvPr>
            <p:ph type="sldNum" sz="quarter" idx="4"/>
          </p:nvPr>
        </p:nvSpPr>
        <p:spPr/>
        <p:txBody>
          <a:bodyPr/>
          <a:lstStyle/>
          <a:p>
            <a:fld id="{5D855D34-E11B-BE40-8E40-1CF69A63AE91}" type="slidenum">
              <a:rPr lang="en-US" smtClean="0"/>
              <a:pPr/>
              <a:t>44</a:t>
            </a:fld>
            <a:endParaRPr lang="en-US" dirty="0"/>
          </a:p>
        </p:txBody>
      </p:sp>
    </p:spTree>
    <p:extLst>
      <p:ext uri="{BB962C8B-B14F-4D97-AF65-F5344CB8AC3E}">
        <p14:creationId xmlns:p14="http://schemas.microsoft.com/office/powerpoint/2010/main" val="21346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3985-AE73-B0E5-77E4-9C7E9BFA9512}"/>
              </a:ext>
            </a:extLst>
          </p:cNvPr>
          <p:cNvSpPr>
            <a:spLocks noGrp="1"/>
          </p:cNvSpPr>
          <p:nvPr>
            <p:ph type="title"/>
          </p:nvPr>
        </p:nvSpPr>
        <p:spPr/>
        <p:txBody>
          <a:bodyPr/>
          <a:lstStyle/>
          <a:p>
            <a:r>
              <a:rPr lang="en-US" dirty="0"/>
              <a:t>Procedures to Reduce Dose to X-Ray Personnel </a:t>
            </a:r>
            <a:br>
              <a:rPr lang="en-US" dirty="0"/>
            </a:br>
            <a:endParaRPr lang="en-US" dirty="0"/>
          </a:p>
        </p:txBody>
      </p:sp>
      <p:sp>
        <p:nvSpPr>
          <p:cNvPr id="3" name="Content Placeholder 2">
            <a:extLst>
              <a:ext uri="{FF2B5EF4-FFF2-40B4-BE49-F238E27FC236}">
                <a16:creationId xmlns:a16="http://schemas.microsoft.com/office/drawing/2014/main" id="{3C730470-BB41-AAD7-04C3-B567876810B5}"/>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000" dirty="0"/>
              <a:t>Time</a:t>
            </a:r>
          </a:p>
          <a:p>
            <a:pPr marL="285750" indent="-285750">
              <a:lnSpc>
                <a:spcPct val="200000"/>
              </a:lnSpc>
              <a:buFont typeface="Arial" panose="020B0604020202020204" pitchFamily="34" charset="0"/>
              <a:buChar char="•"/>
            </a:pPr>
            <a:r>
              <a:rPr lang="en-US" sz="2000" dirty="0"/>
              <a:t>Distance</a:t>
            </a:r>
          </a:p>
          <a:p>
            <a:pPr marL="285750" indent="-285750">
              <a:lnSpc>
                <a:spcPct val="200000"/>
              </a:lnSpc>
              <a:buFont typeface="Arial" panose="020B0604020202020204" pitchFamily="34" charset="0"/>
              <a:buChar char="•"/>
            </a:pPr>
            <a:r>
              <a:rPr lang="en-US" sz="2000" dirty="0"/>
              <a:t>Shielding</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C0461A8-B4DE-746B-1A85-25AFBB96BCA5}"/>
              </a:ext>
            </a:extLst>
          </p:cNvPr>
          <p:cNvSpPr>
            <a:spLocks noGrp="1"/>
          </p:cNvSpPr>
          <p:nvPr>
            <p:ph type="sldNum" sz="quarter" idx="4"/>
          </p:nvPr>
        </p:nvSpPr>
        <p:spPr/>
        <p:txBody>
          <a:bodyPr/>
          <a:lstStyle/>
          <a:p>
            <a:fld id="{5D855D34-E11B-BE40-8E40-1CF69A63AE91}" type="slidenum">
              <a:rPr lang="en-US" smtClean="0"/>
              <a:pPr/>
              <a:t>45</a:t>
            </a:fld>
            <a:endParaRPr lang="en-US" dirty="0"/>
          </a:p>
        </p:txBody>
      </p:sp>
    </p:spTree>
    <p:extLst>
      <p:ext uri="{BB962C8B-B14F-4D97-AF65-F5344CB8AC3E}">
        <p14:creationId xmlns:p14="http://schemas.microsoft.com/office/powerpoint/2010/main" val="27313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B353-FA90-F8C9-1867-5A160EC59B14}"/>
              </a:ext>
            </a:extLst>
          </p:cNvPr>
          <p:cNvSpPr>
            <a:spLocks noGrp="1"/>
          </p:cNvSpPr>
          <p:nvPr>
            <p:ph type="title"/>
          </p:nvPr>
        </p:nvSpPr>
        <p:spPr/>
        <p:txBody>
          <a:bodyPr/>
          <a:lstStyle/>
          <a:p>
            <a:r>
              <a:rPr lang="en-US" dirty="0"/>
              <a:t>Radiation exposure - 7.24 Radiation surveys</a:t>
            </a:r>
            <a:br>
              <a:rPr lang="en-US" dirty="0"/>
            </a:br>
            <a:endParaRPr lang="en-US" dirty="0"/>
          </a:p>
        </p:txBody>
      </p:sp>
      <p:sp>
        <p:nvSpPr>
          <p:cNvPr id="3" name="Content Placeholder 2">
            <a:extLst>
              <a:ext uri="{FF2B5EF4-FFF2-40B4-BE49-F238E27FC236}">
                <a16:creationId xmlns:a16="http://schemas.microsoft.com/office/drawing/2014/main" id="{4CDF2989-31F8-EFBF-EB31-0B51CE80C0B3}"/>
              </a:ext>
            </a:extLst>
          </p:cNvPr>
          <p:cNvSpPr>
            <a:spLocks noGrp="1"/>
          </p:cNvSpPr>
          <p:nvPr>
            <p:ph idx="1"/>
          </p:nvPr>
        </p:nvSpPr>
        <p:spPr/>
        <p:txBody>
          <a:bodyPr/>
          <a:lstStyle/>
          <a:p>
            <a:r>
              <a:rPr lang="en-US" dirty="0"/>
              <a:t>Except as otherwise determined by the Board, the employer must conduct a radiation survey for ionizing radiation in accordance with the standard practice specified under the applicable Safety Code listed in section 7.23(a) or the regulations under the Nuclear Safety and Control Act (Canada),</a:t>
            </a:r>
          </a:p>
          <a:p>
            <a:pPr lvl="1"/>
            <a:endParaRPr lang="en-US" dirty="0"/>
          </a:p>
          <a:p>
            <a:pPr lvl="1"/>
            <a:r>
              <a:rPr lang="en-US" dirty="0"/>
              <a:t>(a) at the times required by the Safety Code or regulations, as the case requires,</a:t>
            </a:r>
          </a:p>
          <a:p>
            <a:pPr lvl="1"/>
            <a:endParaRPr lang="en-US" dirty="0"/>
          </a:p>
          <a:p>
            <a:pPr lvl="1"/>
            <a:r>
              <a:rPr lang="en-US" dirty="0"/>
              <a:t>(b) if equipment has been damaged or modified, or</a:t>
            </a:r>
          </a:p>
          <a:p>
            <a:pPr lvl="1"/>
            <a:endParaRPr lang="en-US" dirty="0"/>
          </a:p>
          <a:p>
            <a:pPr lvl="1"/>
            <a:r>
              <a:rPr lang="en-US" dirty="0"/>
              <a:t>(c) if there is an indication of an unusually high exposure of a worker to ionizing radiation.</a:t>
            </a:r>
          </a:p>
        </p:txBody>
      </p:sp>
      <p:sp>
        <p:nvSpPr>
          <p:cNvPr id="4" name="Slide Number Placeholder 3">
            <a:extLst>
              <a:ext uri="{FF2B5EF4-FFF2-40B4-BE49-F238E27FC236}">
                <a16:creationId xmlns:a16="http://schemas.microsoft.com/office/drawing/2014/main" id="{EA154D46-B5BF-BF4F-0F84-2876DDFF2309}"/>
              </a:ext>
            </a:extLst>
          </p:cNvPr>
          <p:cNvSpPr>
            <a:spLocks noGrp="1"/>
          </p:cNvSpPr>
          <p:nvPr>
            <p:ph type="sldNum" sz="quarter" idx="4"/>
          </p:nvPr>
        </p:nvSpPr>
        <p:spPr/>
        <p:txBody>
          <a:bodyPr/>
          <a:lstStyle/>
          <a:p>
            <a:fld id="{5D855D34-E11B-BE40-8E40-1CF69A63AE91}" type="slidenum">
              <a:rPr lang="en-US" smtClean="0"/>
              <a:pPr/>
              <a:t>46</a:t>
            </a:fld>
            <a:endParaRPr lang="en-US" dirty="0"/>
          </a:p>
        </p:txBody>
      </p:sp>
    </p:spTree>
    <p:extLst>
      <p:ext uri="{BB962C8B-B14F-4D97-AF65-F5344CB8AC3E}">
        <p14:creationId xmlns:p14="http://schemas.microsoft.com/office/powerpoint/2010/main" val="156690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E643-1148-8904-A539-337C207EF944}"/>
              </a:ext>
            </a:extLst>
          </p:cNvPr>
          <p:cNvSpPr>
            <a:spLocks noGrp="1"/>
          </p:cNvSpPr>
          <p:nvPr>
            <p:ph type="title"/>
          </p:nvPr>
        </p:nvSpPr>
        <p:spPr/>
        <p:txBody>
          <a:bodyPr/>
          <a:lstStyle/>
          <a:p>
            <a:r>
              <a:rPr lang="en-US" dirty="0"/>
              <a:t>Radiation exposure - 7.25 Records</a:t>
            </a:r>
            <a:br>
              <a:rPr lang="en-US" dirty="0"/>
            </a:br>
            <a:endParaRPr lang="en-US" dirty="0"/>
          </a:p>
        </p:txBody>
      </p:sp>
      <p:sp>
        <p:nvSpPr>
          <p:cNvPr id="3" name="Content Placeholder 2">
            <a:extLst>
              <a:ext uri="{FF2B5EF4-FFF2-40B4-BE49-F238E27FC236}">
                <a16:creationId xmlns:a16="http://schemas.microsoft.com/office/drawing/2014/main" id="{6E7F607B-EE6B-715E-5605-D852A51AADBC}"/>
              </a:ext>
            </a:extLst>
          </p:cNvPr>
          <p:cNvSpPr>
            <a:spLocks noGrp="1"/>
          </p:cNvSpPr>
          <p:nvPr>
            <p:ph idx="1"/>
          </p:nvPr>
        </p:nvSpPr>
        <p:spPr/>
        <p:txBody>
          <a:bodyPr/>
          <a:lstStyle/>
          <a:p>
            <a:r>
              <a:rPr lang="en-US" dirty="0"/>
              <a:t>The employer must</a:t>
            </a:r>
          </a:p>
          <a:p>
            <a:endParaRPr lang="en-US" dirty="0"/>
          </a:p>
          <a:p>
            <a:r>
              <a:rPr lang="en-US" dirty="0"/>
              <a:t>(a) maintain and make available to the Board,</a:t>
            </a:r>
          </a:p>
          <a:p>
            <a:endParaRPr lang="en-US" dirty="0"/>
          </a:p>
          <a:p>
            <a:r>
              <a:rPr lang="en-US" dirty="0"/>
              <a:t>(</a:t>
            </a:r>
            <a:r>
              <a:rPr lang="en-US" dirty="0" err="1"/>
              <a:t>i</a:t>
            </a:r>
            <a:r>
              <a:rPr lang="en-US" dirty="0"/>
              <a:t>) for at least 10 years, records of radiation surveys, and</a:t>
            </a:r>
          </a:p>
          <a:p>
            <a:endParaRPr lang="en-US" dirty="0"/>
          </a:p>
          <a:p>
            <a:r>
              <a:rPr lang="en-US" dirty="0"/>
              <a:t>(ii) for the period that the worker is employed plus 10 years, records of exposure monitoring and personal dosimetry data, and</a:t>
            </a:r>
          </a:p>
          <a:p>
            <a:endParaRPr lang="en-US" dirty="0"/>
          </a:p>
          <a:p>
            <a:r>
              <a:rPr lang="en-US" dirty="0"/>
              <a:t>(b) make the records available to workers.</a:t>
            </a:r>
          </a:p>
        </p:txBody>
      </p:sp>
      <p:sp>
        <p:nvSpPr>
          <p:cNvPr id="4" name="Slide Number Placeholder 3">
            <a:extLst>
              <a:ext uri="{FF2B5EF4-FFF2-40B4-BE49-F238E27FC236}">
                <a16:creationId xmlns:a16="http://schemas.microsoft.com/office/drawing/2014/main" id="{CF2D9D43-7985-17BC-D99D-2C984F32B70C}"/>
              </a:ext>
            </a:extLst>
          </p:cNvPr>
          <p:cNvSpPr>
            <a:spLocks noGrp="1"/>
          </p:cNvSpPr>
          <p:nvPr>
            <p:ph type="sldNum" sz="quarter" idx="4"/>
          </p:nvPr>
        </p:nvSpPr>
        <p:spPr/>
        <p:txBody>
          <a:bodyPr/>
          <a:lstStyle/>
          <a:p>
            <a:fld id="{5D855D34-E11B-BE40-8E40-1CF69A63AE91}" type="slidenum">
              <a:rPr lang="en-US" smtClean="0"/>
              <a:pPr/>
              <a:t>47</a:t>
            </a:fld>
            <a:endParaRPr lang="en-US" dirty="0"/>
          </a:p>
        </p:txBody>
      </p:sp>
    </p:spTree>
    <p:extLst>
      <p:ext uri="{BB962C8B-B14F-4D97-AF65-F5344CB8AC3E}">
        <p14:creationId xmlns:p14="http://schemas.microsoft.com/office/powerpoint/2010/main" val="23080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08A3-28F4-5774-9272-34EDFCC81C60}"/>
              </a:ext>
            </a:extLst>
          </p:cNvPr>
          <p:cNvSpPr>
            <a:spLocks noGrp="1"/>
          </p:cNvSpPr>
          <p:nvPr>
            <p:ph type="title"/>
          </p:nvPr>
        </p:nvSpPr>
        <p:spPr/>
        <p:txBody>
          <a:bodyPr/>
          <a:lstStyle/>
          <a:p>
            <a:r>
              <a:rPr lang="en-US" dirty="0"/>
              <a:t>Check-in</a:t>
            </a:r>
          </a:p>
        </p:txBody>
      </p:sp>
      <p:sp>
        <p:nvSpPr>
          <p:cNvPr id="3" name="Content Placeholder 2">
            <a:extLst>
              <a:ext uri="{FF2B5EF4-FFF2-40B4-BE49-F238E27FC236}">
                <a16:creationId xmlns:a16="http://schemas.microsoft.com/office/drawing/2014/main" id="{E06DA4D8-E26A-9F38-2AA9-C788943A17FF}"/>
              </a:ext>
            </a:extLst>
          </p:cNvPr>
          <p:cNvSpPr>
            <a:spLocks noGrp="1"/>
          </p:cNvSpPr>
          <p:nvPr>
            <p:ph idx="1"/>
          </p:nvPr>
        </p:nvSpPr>
        <p:spPr/>
        <p:txBody>
          <a:bodyPr/>
          <a:lstStyle/>
          <a:p>
            <a:endParaRPr lang="en-US"/>
          </a:p>
        </p:txBody>
      </p:sp>
      <p:pic>
        <p:nvPicPr>
          <p:cNvPr id="5" name="Content Placeholder 5" descr="A logo for a veterinary diagnosis&#10;&#10;AI-generated content may be incorrect.">
            <a:extLst>
              <a:ext uri="{FF2B5EF4-FFF2-40B4-BE49-F238E27FC236}">
                <a16:creationId xmlns:a16="http://schemas.microsoft.com/office/drawing/2014/main" id="{3DEEC13F-CB1A-15AB-E986-B6C9202FE00E}"/>
              </a:ext>
            </a:extLst>
          </p:cNvPr>
          <p:cNvPicPr>
            <a:picLocks noChangeAspect="1"/>
          </p:cNvPicPr>
          <p:nvPr/>
        </p:nvPicPr>
        <p:blipFill>
          <a:blip r:embed="rId2"/>
          <a:stretch>
            <a:fillRect/>
          </a:stretch>
        </p:blipFill>
        <p:spPr bwMode="auto">
          <a:xfrm>
            <a:off x="2017439" y="2336297"/>
            <a:ext cx="5109122" cy="2185405"/>
          </a:xfrm>
          <a:prstGeom prst="rect">
            <a:avLst/>
          </a:prstGeom>
          <a:noFill/>
          <a:ln w="9525">
            <a:noFill/>
            <a:miter lim="800000"/>
            <a:headEnd/>
            <a:tailEnd/>
          </a:ln>
        </p:spPr>
      </p:pic>
    </p:spTree>
    <p:extLst>
      <p:ext uri="{BB962C8B-B14F-4D97-AF65-F5344CB8AC3E}">
        <p14:creationId xmlns:p14="http://schemas.microsoft.com/office/powerpoint/2010/main" val="2602692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8377-A1E3-D981-1708-1908D725DA12}"/>
              </a:ext>
            </a:extLst>
          </p:cNvPr>
          <p:cNvSpPr>
            <a:spLocks noGrp="1"/>
          </p:cNvSpPr>
          <p:nvPr>
            <p:ph type="title"/>
          </p:nvPr>
        </p:nvSpPr>
        <p:spPr/>
        <p:txBody>
          <a:bodyPr/>
          <a:lstStyle/>
          <a:p>
            <a:r>
              <a:rPr lang="en-US" sz="3200" dirty="0">
                <a:latin typeface="Verdana"/>
                <a:cs typeface="Verdana"/>
              </a:rPr>
              <a:t>Animal handling hazards</a:t>
            </a:r>
            <a:endParaRPr lang="en-US" dirty="0"/>
          </a:p>
        </p:txBody>
      </p:sp>
      <p:sp>
        <p:nvSpPr>
          <p:cNvPr id="3" name="Content Placeholder 2">
            <a:extLst>
              <a:ext uri="{FF2B5EF4-FFF2-40B4-BE49-F238E27FC236}">
                <a16:creationId xmlns:a16="http://schemas.microsoft.com/office/drawing/2014/main" id="{FDB54CA0-B08A-19A3-007B-793DB81C7E35}"/>
              </a:ext>
            </a:extLst>
          </p:cNvPr>
          <p:cNvSpPr>
            <a:spLocks noGrp="1"/>
          </p:cNvSpPr>
          <p:nvPr>
            <p:ph idx="1"/>
          </p:nvPr>
        </p:nvSpPr>
        <p:spPr/>
        <p:txBody>
          <a:bodyPr/>
          <a:lstStyle/>
          <a:p>
            <a:pPr marL="285750" indent="-285750">
              <a:buFont typeface="Arial" panose="020B0604020202020204" pitchFamily="34" charset="0"/>
              <a:buChar char="•"/>
            </a:pPr>
            <a:r>
              <a:rPr lang="en-US" sz="2400" dirty="0"/>
              <a:t>What are some of the hazards that come to mind when handling animals? </a:t>
            </a:r>
          </a:p>
        </p:txBody>
      </p:sp>
      <p:sp>
        <p:nvSpPr>
          <p:cNvPr id="4" name="Slide Number Placeholder 3">
            <a:extLst>
              <a:ext uri="{FF2B5EF4-FFF2-40B4-BE49-F238E27FC236}">
                <a16:creationId xmlns:a16="http://schemas.microsoft.com/office/drawing/2014/main" id="{3E0362DD-A893-9AE3-DC91-769F2F5820D9}"/>
              </a:ext>
            </a:extLst>
          </p:cNvPr>
          <p:cNvSpPr>
            <a:spLocks noGrp="1"/>
          </p:cNvSpPr>
          <p:nvPr>
            <p:ph type="sldNum" sz="quarter" idx="4"/>
          </p:nvPr>
        </p:nvSpPr>
        <p:spPr/>
        <p:txBody>
          <a:bodyPr/>
          <a:lstStyle/>
          <a:p>
            <a:fld id="{5D855D34-E11B-BE40-8E40-1CF69A63AE91}" type="slidenum">
              <a:rPr lang="en-US" smtClean="0"/>
              <a:pPr/>
              <a:t>49</a:t>
            </a:fld>
            <a:endParaRPr lang="en-US" dirty="0"/>
          </a:p>
        </p:txBody>
      </p:sp>
    </p:spTree>
    <p:extLst>
      <p:ext uri="{BB962C8B-B14F-4D97-AF65-F5344CB8AC3E}">
        <p14:creationId xmlns:p14="http://schemas.microsoft.com/office/powerpoint/2010/main" val="40026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cs typeface="+mj-cs"/>
              </a:rPr>
              <a:t>Occupational health and safety</a:t>
            </a:r>
          </a:p>
        </p:txBody>
      </p:sp>
      <p:sp>
        <p:nvSpPr>
          <p:cNvPr id="3" name="Text Placeholder 2"/>
          <p:cNvSpPr>
            <a:spLocks noGrp="1"/>
          </p:cNvSpPr>
          <p:nvPr>
            <p:ph type="body" sz="half" idx="1"/>
          </p:nvPr>
        </p:nvSpPr>
        <p:spPr>
          <a:xfrm>
            <a:off x="685800" y="2059619"/>
            <a:ext cx="7935913" cy="3807781"/>
          </a:xfrm>
        </p:spPr>
        <p:txBody>
          <a:bodyPr/>
          <a:lstStyle/>
          <a:p>
            <a:pPr>
              <a:lnSpc>
                <a:spcPct val="200000"/>
              </a:lnSpc>
              <a:buClr>
                <a:schemeClr val="tx1"/>
              </a:buClr>
              <a:buFont typeface="Arial" panose="020B0604020202020204" pitchFamily="34" charset="0"/>
              <a:buChar char="•"/>
            </a:pPr>
            <a:r>
              <a:rPr lang="en-US" dirty="0"/>
              <a:t>Enforcement</a:t>
            </a:r>
          </a:p>
          <a:p>
            <a:pPr>
              <a:lnSpc>
                <a:spcPct val="200000"/>
              </a:lnSpc>
              <a:buClr>
                <a:schemeClr val="tx1"/>
              </a:buClr>
              <a:buFont typeface="Arial" panose="020B0604020202020204" pitchFamily="34" charset="0"/>
              <a:buChar char="•"/>
            </a:pPr>
            <a:r>
              <a:rPr lang="en-US" dirty="0"/>
              <a:t>Industry support</a:t>
            </a:r>
          </a:p>
          <a:p>
            <a:pPr>
              <a:lnSpc>
                <a:spcPct val="200000"/>
              </a:lnSpc>
              <a:buClr>
                <a:schemeClr val="tx1"/>
              </a:buClr>
              <a:buFont typeface="Arial" panose="020B0604020202020204" pitchFamily="34" charset="0"/>
              <a:buChar char="•"/>
            </a:pPr>
            <a:r>
              <a:rPr lang="en-US" dirty="0"/>
              <a:t>Investigations (Fatal &amp; Serious Injury)</a:t>
            </a:r>
          </a:p>
          <a:p>
            <a:pPr>
              <a:lnSpc>
                <a:spcPct val="200000"/>
              </a:lnSpc>
              <a:buClr>
                <a:schemeClr val="tx1"/>
              </a:buClr>
              <a:buFont typeface="Arial" panose="020B0604020202020204" pitchFamily="34" charset="0"/>
              <a:buChar char="•"/>
            </a:pPr>
            <a:r>
              <a:rPr lang="en-US" dirty="0"/>
              <a:t>Policy, Regulation and Research</a:t>
            </a:r>
          </a:p>
          <a:p>
            <a:pPr>
              <a:lnSpc>
                <a:spcPct val="200000"/>
              </a:lnSpc>
              <a:buClr>
                <a:schemeClr val="tx1"/>
              </a:buClr>
              <a:buFont typeface="Arial" panose="020B0604020202020204" pitchFamily="34" charset="0"/>
              <a:buChar char="•"/>
            </a:pPr>
            <a:r>
              <a:rPr lang="en-US" dirty="0"/>
              <a:t>Review Division </a:t>
            </a:r>
            <a:endParaRPr lang="en-CA" dirty="0"/>
          </a:p>
          <a:p>
            <a:pPr>
              <a:lnSpc>
                <a:spcPct val="200000"/>
              </a:lnSpc>
              <a:buClr>
                <a:schemeClr val="tx1"/>
              </a:buClr>
              <a:buNone/>
              <a:defRPr/>
            </a:pPr>
            <a:endParaRPr lang="en-US" dirty="0">
              <a:cs typeface="+mn-cs"/>
            </a:endParaRPr>
          </a:p>
        </p:txBody>
      </p:sp>
    </p:spTree>
    <p:extLst>
      <p:ext uri="{BB962C8B-B14F-4D97-AF65-F5344CB8AC3E}">
        <p14:creationId xmlns:p14="http://schemas.microsoft.com/office/powerpoint/2010/main" val="228891556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6F80-EF76-A843-E142-F10C7950C805}"/>
              </a:ext>
            </a:extLst>
          </p:cNvPr>
          <p:cNvSpPr>
            <a:spLocks noGrp="1"/>
          </p:cNvSpPr>
          <p:nvPr>
            <p:ph type="title"/>
          </p:nvPr>
        </p:nvSpPr>
        <p:spPr/>
        <p:txBody>
          <a:bodyPr/>
          <a:lstStyle/>
          <a:p>
            <a:r>
              <a:rPr lang="en-US" sz="3200" dirty="0">
                <a:latin typeface="Verdana"/>
                <a:cs typeface="Verdana"/>
              </a:rPr>
              <a:t>Animal handling hazards</a:t>
            </a:r>
            <a:endParaRPr lang="en-US" sz="3200" dirty="0"/>
          </a:p>
        </p:txBody>
      </p:sp>
      <p:sp>
        <p:nvSpPr>
          <p:cNvPr id="3" name="Content Placeholder 2">
            <a:extLst>
              <a:ext uri="{FF2B5EF4-FFF2-40B4-BE49-F238E27FC236}">
                <a16:creationId xmlns:a16="http://schemas.microsoft.com/office/drawing/2014/main" id="{AD4DD3DC-6178-E04D-D62D-164504653A7F}"/>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400" dirty="0"/>
              <a:t>Bites</a:t>
            </a:r>
          </a:p>
          <a:p>
            <a:pPr marL="285750" indent="-285750">
              <a:lnSpc>
                <a:spcPct val="150000"/>
              </a:lnSpc>
              <a:buFont typeface="Arial" panose="020B0604020202020204" pitchFamily="34" charset="0"/>
              <a:buChar char="•"/>
            </a:pPr>
            <a:r>
              <a:rPr lang="en-US" sz="2400" dirty="0"/>
              <a:t>Hit (kick, head-butt, paw, claw, peck, gore)</a:t>
            </a:r>
          </a:p>
          <a:p>
            <a:pPr marL="285750" indent="-285750">
              <a:lnSpc>
                <a:spcPct val="150000"/>
              </a:lnSpc>
              <a:buFont typeface="Arial" panose="020B0604020202020204" pitchFamily="34" charset="0"/>
              <a:buChar char="•"/>
            </a:pPr>
            <a:r>
              <a:rPr lang="en-US" sz="2400" dirty="0"/>
              <a:t>Working alone</a:t>
            </a:r>
          </a:p>
          <a:p>
            <a:pPr marL="285750" indent="-285750">
              <a:lnSpc>
                <a:spcPct val="150000"/>
              </a:lnSpc>
              <a:buFont typeface="Arial" panose="020B0604020202020204" pitchFamily="34" charset="0"/>
              <a:buChar char="•"/>
            </a:pPr>
            <a:r>
              <a:rPr lang="en-US" sz="2400" dirty="0"/>
              <a:t>Noise</a:t>
            </a:r>
          </a:p>
          <a:p>
            <a:pPr marL="285750" indent="-285750">
              <a:lnSpc>
                <a:spcPct val="150000"/>
              </a:lnSpc>
              <a:buFont typeface="Arial" panose="020B0604020202020204" pitchFamily="34" charset="0"/>
              <a:buChar char="•"/>
            </a:pPr>
            <a:r>
              <a:rPr lang="en-US" sz="2400" dirty="0"/>
              <a:t>Biological agent exposure – Zoonotic diseases</a:t>
            </a:r>
          </a:p>
          <a:p>
            <a:pPr marL="285750" indent="-285750">
              <a:lnSpc>
                <a:spcPct val="150000"/>
              </a:lnSpc>
              <a:buFont typeface="Arial" panose="020B0604020202020204" pitchFamily="34" charset="0"/>
              <a:buChar char="•"/>
            </a:pPr>
            <a:r>
              <a:rPr lang="en-US" sz="2400" dirty="0"/>
              <a:t>Exposure to chemical substances </a:t>
            </a:r>
          </a:p>
          <a:p>
            <a:pPr marL="285750" indent="-285750">
              <a:lnSpc>
                <a:spcPct val="150000"/>
              </a:lnSpc>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CA66486-C2A2-0D39-66DA-AA19A9679094}"/>
              </a:ext>
            </a:extLst>
          </p:cNvPr>
          <p:cNvSpPr>
            <a:spLocks noGrp="1"/>
          </p:cNvSpPr>
          <p:nvPr>
            <p:ph type="sldNum" sz="quarter" idx="4"/>
          </p:nvPr>
        </p:nvSpPr>
        <p:spPr/>
        <p:txBody>
          <a:bodyPr/>
          <a:lstStyle/>
          <a:p>
            <a:fld id="{5D855D34-E11B-BE40-8E40-1CF69A63AE91}" type="slidenum">
              <a:rPr lang="en-US" smtClean="0"/>
              <a:pPr/>
              <a:t>50</a:t>
            </a:fld>
            <a:endParaRPr lang="en-US" dirty="0"/>
          </a:p>
        </p:txBody>
      </p:sp>
    </p:spTree>
    <p:extLst>
      <p:ext uri="{BB962C8B-B14F-4D97-AF65-F5344CB8AC3E}">
        <p14:creationId xmlns:p14="http://schemas.microsoft.com/office/powerpoint/2010/main" val="33215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6F80-EF76-A843-E142-F10C7950C805}"/>
              </a:ext>
            </a:extLst>
          </p:cNvPr>
          <p:cNvSpPr>
            <a:spLocks noGrp="1"/>
          </p:cNvSpPr>
          <p:nvPr>
            <p:ph type="title"/>
          </p:nvPr>
        </p:nvSpPr>
        <p:spPr/>
        <p:txBody>
          <a:bodyPr/>
          <a:lstStyle/>
          <a:p>
            <a:r>
              <a:rPr lang="en-US" sz="3200" dirty="0">
                <a:latin typeface="Verdana"/>
                <a:cs typeface="Verdana"/>
              </a:rPr>
              <a:t>Animal handling hazards</a:t>
            </a:r>
            <a:endParaRPr lang="en-US" sz="3200" dirty="0"/>
          </a:p>
        </p:txBody>
      </p:sp>
      <p:sp>
        <p:nvSpPr>
          <p:cNvPr id="3" name="Content Placeholder 2">
            <a:extLst>
              <a:ext uri="{FF2B5EF4-FFF2-40B4-BE49-F238E27FC236}">
                <a16:creationId xmlns:a16="http://schemas.microsoft.com/office/drawing/2014/main" id="{AD4DD3DC-6178-E04D-D62D-164504653A7F}"/>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400" dirty="0"/>
              <a:t>Exposure to hazardous drugs</a:t>
            </a:r>
          </a:p>
          <a:p>
            <a:pPr marL="285750" indent="-285750">
              <a:lnSpc>
                <a:spcPct val="150000"/>
              </a:lnSpc>
              <a:buFont typeface="Arial" panose="020B0604020202020204" pitchFamily="34" charset="0"/>
              <a:buChar char="•"/>
            </a:pPr>
            <a:r>
              <a:rPr lang="en-US" sz="2400" dirty="0"/>
              <a:t>Musculoskeletal injuries (i.e. repetitive motion, sudden force, sustained force)</a:t>
            </a:r>
          </a:p>
          <a:p>
            <a:pPr marL="285750" indent="-285750">
              <a:lnSpc>
                <a:spcPct val="150000"/>
              </a:lnSpc>
              <a:buFont typeface="Arial" panose="020B0604020202020204" pitchFamily="34" charset="0"/>
              <a:buChar char="•"/>
            </a:pPr>
            <a:r>
              <a:rPr lang="en-US" sz="2400" dirty="0"/>
              <a:t>Slips, trips and falls</a:t>
            </a:r>
          </a:p>
          <a:p>
            <a:pPr marL="285750" indent="-285750">
              <a:lnSpc>
                <a:spcPct val="150000"/>
              </a:lnSpc>
              <a:buFont typeface="Arial" panose="020B0604020202020204" pitchFamily="34" charset="0"/>
              <a:buChar char="•"/>
            </a:pPr>
            <a:r>
              <a:rPr lang="en-US" sz="2400" dirty="0"/>
              <a:t>Psychological hazards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CA66486-C2A2-0D39-66DA-AA19A9679094}"/>
              </a:ext>
            </a:extLst>
          </p:cNvPr>
          <p:cNvSpPr>
            <a:spLocks noGrp="1"/>
          </p:cNvSpPr>
          <p:nvPr>
            <p:ph type="sldNum" sz="quarter" idx="4"/>
          </p:nvPr>
        </p:nvSpPr>
        <p:spPr/>
        <p:txBody>
          <a:bodyPr/>
          <a:lstStyle/>
          <a:p>
            <a:fld id="{5D855D34-E11B-BE40-8E40-1CF69A63AE91}" type="slidenum">
              <a:rPr lang="en-US" smtClean="0"/>
              <a:pPr/>
              <a:t>51</a:t>
            </a:fld>
            <a:endParaRPr lang="en-US" dirty="0"/>
          </a:p>
        </p:txBody>
      </p:sp>
    </p:spTree>
    <p:extLst>
      <p:ext uri="{BB962C8B-B14F-4D97-AF65-F5344CB8AC3E}">
        <p14:creationId xmlns:p14="http://schemas.microsoft.com/office/powerpoint/2010/main" val="10570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4D56-CC25-37B8-BCEC-C4C7433F9969}"/>
              </a:ext>
            </a:extLst>
          </p:cNvPr>
          <p:cNvSpPr>
            <a:spLocks noGrp="1"/>
          </p:cNvSpPr>
          <p:nvPr>
            <p:ph type="title"/>
          </p:nvPr>
        </p:nvSpPr>
        <p:spPr/>
        <p:txBody>
          <a:bodyPr/>
          <a:lstStyle/>
          <a:p>
            <a:r>
              <a:rPr lang="en-US" dirty="0"/>
              <a:t>Animal behaviour</a:t>
            </a:r>
          </a:p>
        </p:txBody>
      </p:sp>
      <p:sp>
        <p:nvSpPr>
          <p:cNvPr id="3" name="Content Placeholder 2">
            <a:extLst>
              <a:ext uri="{FF2B5EF4-FFF2-40B4-BE49-F238E27FC236}">
                <a16:creationId xmlns:a16="http://schemas.microsoft.com/office/drawing/2014/main" id="{722A09DE-34F1-7EED-ECAB-B8E06761993D}"/>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dirty="0"/>
              <a:t>No two animals are exactly the same</a:t>
            </a:r>
          </a:p>
          <a:p>
            <a:pPr marL="285750" indent="-285750">
              <a:lnSpc>
                <a:spcPct val="150000"/>
              </a:lnSpc>
              <a:buFont typeface="Arial" panose="020B0604020202020204" pitchFamily="34" charset="0"/>
              <a:buChar char="•"/>
            </a:pPr>
            <a:r>
              <a:rPr lang="en-US" sz="2000" dirty="0"/>
              <a:t>While some reactions are predictable, there can also be unpredictable reactions</a:t>
            </a:r>
          </a:p>
          <a:p>
            <a:pPr marL="285750" indent="-285750">
              <a:lnSpc>
                <a:spcPct val="150000"/>
              </a:lnSpc>
              <a:buFont typeface="Arial" panose="020B0604020202020204" pitchFamily="34" charset="0"/>
              <a:buChar char="•"/>
            </a:pPr>
            <a:r>
              <a:rPr lang="en-US" sz="2000" dirty="0"/>
              <a:t>Change in environment (i.e. physical, people or animals) </a:t>
            </a:r>
          </a:p>
          <a:p>
            <a:pPr marL="285750" indent="-285750">
              <a:lnSpc>
                <a:spcPct val="150000"/>
              </a:lnSpc>
              <a:buFont typeface="Arial" panose="020B0604020202020204" pitchFamily="34" charset="0"/>
              <a:buChar char="•"/>
            </a:pPr>
            <a:r>
              <a:rPr lang="en-US" sz="2000" dirty="0"/>
              <a:t>Previous history or incidents </a:t>
            </a:r>
          </a:p>
          <a:p>
            <a:pPr marL="285750" indent="-285750">
              <a:lnSpc>
                <a:spcPct val="150000"/>
              </a:lnSpc>
              <a:buFont typeface="Arial" panose="020B0604020202020204" pitchFamily="34" charset="0"/>
              <a:buChar char="•"/>
            </a:pPr>
            <a:r>
              <a:rPr lang="en-US" sz="2000" dirty="0"/>
              <a:t>Change in routine</a:t>
            </a:r>
          </a:p>
          <a:p>
            <a:pPr marL="285750" indent="-285750">
              <a:lnSpc>
                <a:spcPct val="150000"/>
              </a:lnSpc>
              <a:buFont typeface="Arial" panose="020B0604020202020204" pitchFamily="34" charset="0"/>
              <a:buChar char="•"/>
            </a:pPr>
            <a:r>
              <a:rPr lang="en-US" sz="2000" dirty="0"/>
              <a:t>Agitation and excitement is contagious </a:t>
            </a:r>
          </a:p>
        </p:txBody>
      </p:sp>
      <p:sp>
        <p:nvSpPr>
          <p:cNvPr id="4" name="Slide Number Placeholder 3">
            <a:extLst>
              <a:ext uri="{FF2B5EF4-FFF2-40B4-BE49-F238E27FC236}">
                <a16:creationId xmlns:a16="http://schemas.microsoft.com/office/drawing/2014/main" id="{BB1CDC89-23F1-44AF-5021-9F2FFF621273}"/>
              </a:ext>
            </a:extLst>
          </p:cNvPr>
          <p:cNvSpPr>
            <a:spLocks noGrp="1"/>
          </p:cNvSpPr>
          <p:nvPr>
            <p:ph type="sldNum" sz="quarter" idx="4"/>
          </p:nvPr>
        </p:nvSpPr>
        <p:spPr/>
        <p:txBody>
          <a:bodyPr/>
          <a:lstStyle/>
          <a:p>
            <a:fld id="{5D855D34-E11B-BE40-8E40-1CF69A63AE91}" type="slidenum">
              <a:rPr lang="en-US" smtClean="0"/>
              <a:pPr/>
              <a:t>52</a:t>
            </a:fld>
            <a:endParaRPr lang="en-US" dirty="0"/>
          </a:p>
        </p:txBody>
      </p:sp>
    </p:spTree>
    <p:extLst>
      <p:ext uri="{BB962C8B-B14F-4D97-AF65-F5344CB8AC3E}">
        <p14:creationId xmlns:p14="http://schemas.microsoft.com/office/powerpoint/2010/main" val="33442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A304-5F9B-8CE1-D6EA-DED5EA2B7B45}"/>
              </a:ext>
            </a:extLst>
          </p:cNvPr>
          <p:cNvSpPr>
            <a:spLocks noGrp="1"/>
          </p:cNvSpPr>
          <p:nvPr>
            <p:ph type="title"/>
          </p:nvPr>
        </p:nvSpPr>
        <p:spPr/>
        <p:txBody>
          <a:bodyPr/>
          <a:lstStyle/>
          <a:p>
            <a:r>
              <a:rPr lang="en-US" dirty="0"/>
              <a:t>Animal behaviour</a:t>
            </a:r>
          </a:p>
        </p:txBody>
      </p:sp>
      <p:sp>
        <p:nvSpPr>
          <p:cNvPr id="3" name="Content Placeholder 2">
            <a:extLst>
              <a:ext uri="{FF2B5EF4-FFF2-40B4-BE49-F238E27FC236}">
                <a16:creationId xmlns:a16="http://schemas.microsoft.com/office/drawing/2014/main" id="{A486686C-9252-62CF-2A12-D62FC11F936C}"/>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000" dirty="0"/>
              <a:t>Potential for territorial behaviour</a:t>
            </a:r>
          </a:p>
          <a:p>
            <a:pPr marL="285750" indent="-285750">
              <a:lnSpc>
                <a:spcPct val="200000"/>
              </a:lnSpc>
              <a:buFont typeface="Arial" panose="020B0604020202020204" pitchFamily="34" charset="0"/>
              <a:buChar char="•"/>
            </a:pPr>
            <a:r>
              <a:rPr lang="en-US" sz="2000" dirty="0"/>
              <a:t>Aggressive potential during mating process</a:t>
            </a:r>
          </a:p>
          <a:p>
            <a:pPr marL="285750" indent="-285750">
              <a:lnSpc>
                <a:spcPct val="200000"/>
              </a:lnSpc>
              <a:buFont typeface="Arial" panose="020B0604020202020204" pitchFamily="34" charset="0"/>
              <a:buChar char="•"/>
            </a:pPr>
            <a:r>
              <a:rPr lang="en-US" sz="2000" dirty="0"/>
              <a:t>“Flight or Fight” response (i.e. exposure to fire, smoke, etc.)</a:t>
            </a:r>
          </a:p>
          <a:p>
            <a:pPr marL="285750" indent="-285750">
              <a:lnSpc>
                <a:spcPct val="200000"/>
              </a:lnSpc>
              <a:buFont typeface="Arial" panose="020B0604020202020204" pitchFamily="34" charset="0"/>
              <a:buChar char="•"/>
            </a:pPr>
            <a:r>
              <a:rPr lang="en-US" sz="2000" dirty="0"/>
              <a:t>Herd behaviour </a:t>
            </a:r>
          </a:p>
          <a:p>
            <a:pPr marL="285750" indent="-285750">
              <a:lnSpc>
                <a:spcPct val="200000"/>
              </a:lnSpc>
              <a:buFont typeface="Arial" panose="020B0604020202020204" pitchFamily="34" charset="0"/>
              <a:buChar char="•"/>
            </a:pPr>
            <a:r>
              <a:rPr lang="en-US" sz="2000" dirty="0"/>
              <a:t>Protection of the young</a:t>
            </a:r>
          </a:p>
          <a:p>
            <a:pPr marL="285750" indent="-285750">
              <a:lnSpc>
                <a:spcPct val="200000"/>
              </a:lnSpc>
              <a:buFont typeface="Arial" panose="020B0604020202020204" pitchFamily="34" charset="0"/>
              <a:buChar char="•"/>
            </a:pPr>
            <a:r>
              <a:rPr lang="en-US" sz="2000" dirty="0"/>
              <a:t>Signs of distress, fear or aggression</a:t>
            </a:r>
          </a:p>
        </p:txBody>
      </p:sp>
      <p:sp>
        <p:nvSpPr>
          <p:cNvPr id="4" name="Slide Number Placeholder 3">
            <a:extLst>
              <a:ext uri="{FF2B5EF4-FFF2-40B4-BE49-F238E27FC236}">
                <a16:creationId xmlns:a16="http://schemas.microsoft.com/office/drawing/2014/main" id="{A1F2C973-11A6-8EB6-B1A1-6AB737C6E0EA}"/>
              </a:ext>
            </a:extLst>
          </p:cNvPr>
          <p:cNvSpPr>
            <a:spLocks noGrp="1"/>
          </p:cNvSpPr>
          <p:nvPr>
            <p:ph type="sldNum" sz="quarter" idx="4"/>
          </p:nvPr>
        </p:nvSpPr>
        <p:spPr/>
        <p:txBody>
          <a:bodyPr/>
          <a:lstStyle/>
          <a:p>
            <a:fld id="{5D855D34-E11B-BE40-8E40-1CF69A63AE91}" type="slidenum">
              <a:rPr lang="en-US" smtClean="0"/>
              <a:pPr/>
              <a:t>53</a:t>
            </a:fld>
            <a:endParaRPr lang="en-US" dirty="0"/>
          </a:p>
        </p:txBody>
      </p:sp>
    </p:spTree>
    <p:extLst>
      <p:ext uri="{BB962C8B-B14F-4D97-AF65-F5344CB8AC3E}">
        <p14:creationId xmlns:p14="http://schemas.microsoft.com/office/powerpoint/2010/main" val="12701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58EB-6D9D-312E-72D9-7B49A09446B1}"/>
              </a:ext>
            </a:extLst>
          </p:cNvPr>
          <p:cNvSpPr>
            <a:spLocks noGrp="1"/>
          </p:cNvSpPr>
          <p:nvPr>
            <p:ph type="title"/>
          </p:nvPr>
        </p:nvSpPr>
        <p:spPr/>
        <p:txBody>
          <a:bodyPr/>
          <a:lstStyle/>
          <a:p>
            <a:r>
              <a:rPr lang="en-US" dirty="0"/>
              <a:t>What would these factors provide?</a:t>
            </a:r>
          </a:p>
        </p:txBody>
      </p:sp>
      <p:sp>
        <p:nvSpPr>
          <p:cNvPr id="3" name="Content Placeholder 2">
            <a:extLst>
              <a:ext uri="{FF2B5EF4-FFF2-40B4-BE49-F238E27FC236}">
                <a16:creationId xmlns:a16="http://schemas.microsoft.com/office/drawing/2014/main" id="{A92244EE-CCFE-64F7-D05D-5D56DDADDA84}"/>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400" dirty="0"/>
              <a:t>Consideration for the risk assessment</a:t>
            </a:r>
          </a:p>
          <a:p>
            <a:pPr marL="285750" indent="-285750">
              <a:lnSpc>
                <a:spcPct val="200000"/>
              </a:lnSpc>
              <a:buFont typeface="Arial" panose="020B0604020202020204" pitchFamily="34" charset="0"/>
              <a:buChar char="•"/>
            </a:pPr>
            <a:r>
              <a:rPr lang="en-US" sz="2400" dirty="0"/>
              <a:t>Consideration for type of controls to implement</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Understanding the behaviour or what is driving behaviour should guide the appropriate actions for control</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4697D37-51B6-B529-3AD1-26DBDCD31A1F}"/>
              </a:ext>
            </a:extLst>
          </p:cNvPr>
          <p:cNvSpPr>
            <a:spLocks noGrp="1"/>
          </p:cNvSpPr>
          <p:nvPr>
            <p:ph type="sldNum" sz="quarter" idx="4"/>
          </p:nvPr>
        </p:nvSpPr>
        <p:spPr/>
        <p:txBody>
          <a:bodyPr/>
          <a:lstStyle/>
          <a:p>
            <a:fld id="{5D855D34-E11B-BE40-8E40-1CF69A63AE91}" type="slidenum">
              <a:rPr lang="en-US" smtClean="0"/>
              <a:pPr/>
              <a:t>54</a:t>
            </a:fld>
            <a:endParaRPr lang="en-US" dirty="0"/>
          </a:p>
        </p:txBody>
      </p:sp>
    </p:spTree>
    <p:extLst>
      <p:ext uri="{BB962C8B-B14F-4D97-AF65-F5344CB8AC3E}">
        <p14:creationId xmlns:p14="http://schemas.microsoft.com/office/powerpoint/2010/main" val="22758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C7F-46F8-D50F-35BF-9D30270A913C}"/>
              </a:ext>
            </a:extLst>
          </p:cNvPr>
          <p:cNvSpPr>
            <a:spLocks noGrp="1"/>
          </p:cNvSpPr>
          <p:nvPr>
            <p:ph type="title"/>
          </p:nvPr>
        </p:nvSpPr>
        <p:spPr/>
        <p:txBody>
          <a:bodyPr/>
          <a:lstStyle/>
          <a:p>
            <a:r>
              <a:rPr lang="en-US" dirty="0"/>
              <a:t>Consideration for controls</a:t>
            </a:r>
          </a:p>
        </p:txBody>
      </p:sp>
      <p:sp>
        <p:nvSpPr>
          <p:cNvPr id="3" name="Content Placeholder 2">
            <a:extLst>
              <a:ext uri="{FF2B5EF4-FFF2-40B4-BE49-F238E27FC236}">
                <a16:creationId xmlns:a16="http://schemas.microsoft.com/office/drawing/2014/main" id="{4575538A-FA49-00D9-665D-6FBAC3AC25F6}"/>
              </a:ext>
            </a:extLst>
          </p:cNvPr>
          <p:cNvSpPr>
            <a:spLocks noGrp="1"/>
          </p:cNvSpPr>
          <p:nvPr>
            <p:ph idx="1"/>
          </p:nvPr>
        </p:nvSpPr>
        <p:spPr/>
        <p:txBody>
          <a:bodyPr/>
          <a:lstStyle/>
          <a:p>
            <a:pPr marL="342900" indent="-342900">
              <a:buFont typeface="Arial" panose="020B0604020202020204" pitchFamily="34" charset="0"/>
              <a:buChar char="•"/>
            </a:pPr>
            <a:r>
              <a:rPr lang="en-US" sz="2400" dirty="0"/>
              <a:t>Elimination/substitution </a:t>
            </a:r>
          </a:p>
          <a:p>
            <a:pPr marL="800100" lvl="1" indent="-342900">
              <a:buFont typeface="Arial" panose="020B0604020202020204" pitchFamily="34" charset="0"/>
              <a:buChar char="•"/>
            </a:pPr>
            <a:r>
              <a:rPr lang="en-US" sz="2000" dirty="0"/>
              <a:t>Avoid contact in some circumstances</a:t>
            </a:r>
          </a:p>
          <a:p>
            <a:pPr marL="800100" lvl="1" indent="-342900">
              <a:buFont typeface="Arial" panose="020B0604020202020204" pitchFamily="34" charset="0"/>
              <a:buChar char="•"/>
            </a:pPr>
            <a:r>
              <a:rPr lang="en-US" sz="2000" dirty="0"/>
              <a:t>Consider personal behaviour/mood prior to interacting with animals</a:t>
            </a:r>
          </a:p>
          <a:p>
            <a:pPr marL="800100" lvl="1" indent="-342900">
              <a:buFont typeface="Arial" panose="020B0604020202020204" pitchFamily="34" charset="0"/>
              <a:buChar char="•"/>
            </a:pPr>
            <a:r>
              <a:rPr lang="en-US" sz="2000" dirty="0"/>
              <a:t>Prevent transmission of diseases </a:t>
            </a:r>
          </a:p>
          <a:p>
            <a:pPr marL="800100" lvl="1" indent="-342900">
              <a:buFont typeface="Arial" panose="020B0604020202020204" pitchFamily="34" charset="0"/>
              <a:buChar char="•"/>
            </a:pPr>
            <a:r>
              <a:rPr lang="en-US" sz="2000" dirty="0"/>
              <a:t>Vaccinations </a:t>
            </a:r>
          </a:p>
        </p:txBody>
      </p:sp>
      <p:sp>
        <p:nvSpPr>
          <p:cNvPr id="4" name="Slide Number Placeholder 3">
            <a:extLst>
              <a:ext uri="{FF2B5EF4-FFF2-40B4-BE49-F238E27FC236}">
                <a16:creationId xmlns:a16="http://schemas.microsoft.com/office/drawing/2014/main" id="{40CF97B7-5BC3-AA17-2E01-3416FBF0CF74}"/>
              </a:ext>
            </a:extLst>
          </p:cNvPr>
          <p:cNvSpPr>
            <a:spLocks noGrp="1"/>
          </p:cNvSpPr>
          <p:nvPr>
            <p:ph type="sldNum" sz="quarter" idx="4"/>
          </p:nvPr>
        </p:nvSpPr>
        <p:spPr/>
        <p:txBody>
          <a:bodyPr/>
          <a:lstStyle/>
          <a:p>
            <a:fld id="{5D855D34-E11B-BE40-8E40-1CF69A63AE91}" type="slidenum">
              <a:rPr lang="en-US" smtClean="0"/>
              <a:pPr/>
              <a:t>55</a:t>
            </a:fld>
            <a:endParaRPr lang="en-US" dirty="0"/>
          </a:p>
        </p:txBody>
      </p:sp>
    </p:spTree>
    <p:extLst>
      <p:ext uri="{BB962C8B-B14F-4D97-AF65-F5344CB8AC3E}">
        <p14:creationId xmlns:p14="http://schemas.microsoft.com/office/powerpoint/2010/main" val="28125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C7F-46F8-D50F-35BF-9D30270A913C}"/>
              </a:ext>
            </a:extLst>
          </p:cNvPr>
          <p:cNvSpPr>
            <a:spLocks noGrp="1"/>
          </p:cNvSpPr>
          <p:nvPr>
            <p:ph type="title"/>
          </p:nvPr>
        </p:nvSpPr>
        <p:spPr/>
        <p:txBody>
          <a:bodyPr/>
          <a:lstStyle/>
          <a:p>
            <a:r>
              <a:rPr lang="en-US" dirty="0"/>
              <a:t>Consideration for controls</a:t>
            </a:r>
          </a:p>
        </p:txBody>
      </p:sp>
      <p:sp>
        <p:nvSpPr>
          <p:cNvPr id="3" name="Content Placeholder 2">
            <a:extLst>
              <a:ext uri="{FF2B5EF4-FFF2-40B4-BE49-F238E27FC236}">
                <a16:creationId xmlns:a16="http://schemas.microsoft.com/office/drawing/2014/main" id="{4575538A-FA49-00D9-665D-6FBAC3AC25F6}"/>
              </a:ext>
            </a:extLst>
          </p:cNvPr>
          <p:cNvSpPr>
            <a:spLocks noGrp="1"/>
          </p:cNvSpPr>
          <p:nvPr>
            <p:ph idx="1"/>
          </p:nvPr>
        </p:nvSpPr>
        <p:spPr/>
        <p:txBody>
          <a:bodyPr/>
          <a:lstStyle/>
          <a:p>
            <a:pPr marL="342900" indent="-342900">
              <a:buFont typeface="Arial" panose="020B0604020202020204" pitchFamily="34" charset="0"/>
              <a:buChar char="•"/>
            </a:pPr>
            <a:r>
              <a:rPr lang="en-US" sz="2400" dirty="0"/>
              <a:t>Elimination/substitution </a:t>
            </a:r>
          </a:p>
          <a:p>
            <a:pPr marL="342900" indent="-342900">
              <a:buFont typeface="Arial" panose="020B0604020202020204" pitchFamily="34" charset="0"/>
              <a:buChar char="•"/>
            </a:pPr>
            <a:r>
              <a:rPr lang="en-US" sz="2400" dirty="0"/>
              <a:t>Engineering</a:t>
            </a:r>
          </a:p>
          <a:p>
            <a:pPr marL="800100" lvl="1" indent="-342900">
              <a:buFont typeface="Arial" panose="020B0604020202020204" pitchFamily="34" charset="0"/>
              <a:buChar char="•"/>
            </a:pPr>
            <a:r>
              <a:rPr lang="en-US" sz="2000" dirty="0"/>
              <a:t>Design of environment (i.e. spaces, floors, lighting, access, etc.)</a:t>
            </a:r>
          </a:p>
          <a:p>
            <a:pPr marL="800100" lvl="1" indent="-342900">
              <a:buFont typeface="Arial" panose="020B0604020202020204" pitchFamily="34" charset="0"/>
              <a:buChar char="•"/>
            </a:pPr>
            <a:r>
              <a:rPr lang="en-US" sz="2000" dirty="0"/>
              <a:t>Enclosures </a:t>
            </a:r>
          </a:p>
          <a:p>
            <a:pPr marL="800100" lvl="1" indent="-342900">
              <a:buFont typeface="Arial" panose="020B0604020202020204" pitchFamily="34" charset="0"/>
              <a:buChar char="•"/>
            </a:pPr>
            <a:r>
              <a:rPr lang="en-US" sz="2000" dirty="0"/>
              <a:t>Ensure barriers or other equipment are in good working condition</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0CF97B7-5BC3-AA17-2E01-3416FBF0CF74}"/>
              </a:ext>
            </a:extLst>
          </p:cNvPr>
          <p:cNvSpPr>
            <a:spLocks noGrp="1"/>
          </p:cNvSpPr>
          <p:nvPr>
            <p:ph type="sldNum" sz="quarter" idx="4"/>
          </p:nvPr>
        </p:nvSpPr>
        <p:spPr/>
        <p:txBody>
          <a:bodyPr/>
          <a:lstStyle/>
          <a:p>
            <a:fld id="{5D855D34-E11B-BE40-8E40-1CF69A63AE91}" type="slidenum">
              <a:rPr lang="en-US" smtClean="0"/>
              <a:pPr/>
              <a:t>56</a:t>
            </a:fld>
            <a:endParaRPr lang="en-US" dirty="0"/>
          </a:p>
        </p:txBody>
      </p:sp>
    </p:spTree>
    <p:extLst>
      <p:ext uri="{BB962C8B-B14F-4D97-AF65-F5344CB8AC3E}">
        <p14:creationId xmlns:p14="http://schemas.microsoft.com/office/powerpoint/2010/main" val="370337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C7F-46F8-D50F-35BF-9D30270A913C}"/>
              </a:ext>
            </a:extLst>
          </p:cNvPr>
          <p:cNvSpPr>
            <a:spLocks noGrp="1"/>
          </p:cNvSpPr>
          <p:nvPr>
            <p:ph type="title"/>
          </p:nvPr>
        </p:nvSpPr>
        <p:spPr/>
        <p:txBody>
          <a:bodyPr/>
          <a:lstStyle/>
          <a:p>
            <a:r>
              <a:rPr lang="en-US" dirty="0"/>
              <a:t>Consideration for controls</a:t>
            </a:r>
          </a:p>
        </p:txBody>
      </p:sp>
      <p:sp>
        <p:nvSpPr>
          <p:cNvPr id="3" name="Content Placeholder 2">
            <a:extLst>
              <a:ext uri="{FF2B5EF4-FFF2-40B4-BE49-F238E27FC236}">
                <a16:creationId xmlns:a16="http://schemas.microsoft.com/office/drawing/2014/main" id="{4575538A-FA49-00D9-665D-6FBAC3AC25F6}"/>
              </a:ext>
            </a:extLst>
          </p:cNvPr>
          <p:cNvSpPr>
            <a:spLocks noGrp="1"/>
          </p:cNvSpPr>
          <p:nvPr>
            <p:ph idx="1"/>
          </p:nvPr>
        </p:nvSpPr>
        <p:spPr/>
        <p:txBody>
          <a:bodyPr/>
          <a:lstStyle/>
          <a:p>
            <a:pPr marL="342900" indent="-342900">
              <a:buFont typeface="Arial" panose="020B0604020202020204" pitchFamily="34" charset="0"/>
              <a:buChar char="•"/>
            </a:pPr>
            <a:r>
              <a:rPr lang="en-US" sz="2400" dirty="0"/>
              <a:t>Elimination/substitution </a:t>
            </a:r>
          </a:p>
          <a:p>
            <a:pPr marL="342900" indent="-342900">
              <a:buFont typeface="Arial" panose="020B0604020202020204" pitchFamily="34" charset="0"/>
              <a:buChar char="•"/>
            </a:pPr>
            <a:r>
              <a:rPr lang="en-US" sz="2400" dirty="0"/>
              <a:t>Engineering</a:t>
            </a:r>
          </a:p>
          <a:p>
            <a:pPr marL="342900" indent="-342900">
              <a:buFont typeface="Arial" panose="020B0604020202020204" pitchFamily="34" charset="0"/>
              <a:buChar char="•"/>
            </a:pPr>
            <a:r>
              <a:rPr lang="en-US" sz="2400" dirty="0"/>
              <a:t>Administrative</a:t>
            </a:r>
          </a:p>
          <a:p>
            <a:pPr marL="800100" lvl="1" indent="-342900">
              <a:buFont typeface="Arial" panose="020B0604020202020204" pitchFamily="34" charset="0"/>
              <a:buChar char="•"/>
            </a:pPr>
            <a:r>
              <a:rPr lang="en-US" sz="2000" dirty="0"/>
              <a:t>Training and orientation</a:t>
            </a:r>
          </a:p>
          <a:p>
            <a:pPr marL="800100" lvl="1" indent="-342900">
              <a:buFont typeface="Arial" panose="020B0604020202020204" pitchFamily="34" charset="0"/>
              <a:buChar char="•"/>
            </a:pPr>
            <a:r>
              <a:rPr lang="en-US" sz="2000" dirty="0"/>
              <a:t>Procedures</a:t>
            </a:r>
          </a:p>
          <a:p>
            <a:pPr marL="800100" lvl="1" indent="-342900">
              <a:buFont typeface="Arial" panose="020B0604020202020204" pitchFamily="34" charset="0"/>
              <a:buChar char="•"/>
            </a:pPr>
            <a:r>
              <a:rPr lang="en-US" sz="2000" dirty="0"/>
              <a:t>Considering sequence of actions or timing of actions</a:t>
            </a:r>
          </a:p>
          <a:p>
            <a:pPr marL="800100" lvl="1" indent="-342900">
              <a:buFont typeface="Arial" panose="020B0604020202020204" pitchFamily="34" charset="0"/>
              <a:buChar char="•"/>
            </a:pPr>
            <a:r>
              <a:rPr lang="en-US" sz="2000" dirty="0"/>
              <a:t>Supervision </a:t>
            </a:r>
          </a:p>
          <a:p>
            <a:pPr marL="342900" indent="-3429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0CF97B7-5BC3-AA17-2E01-3416FBF0CF74}"/>
              </a:ext>
            </a:extLst>
          </p:cNvPr>
          <p:cNvSpPr>
            <a:spLocks noGrp="1"/>
          </p:cNvSpPr>
          <p:nvPr>
            <p:ph type="sldNum" sz="quarter" idx="4"/>
          </p:nvPr>
        </p:nvSpPr>
        <p:spPr/>
        <p:txBody>
          <a:bodyPr/>
          <a:lstStyle/>
          <a:p>
            <a:fld id="{5D855D34-E11B-BE40-8E40-1CF69A63AE91}" type="slidenum">
              <a:rPr lang="en-US" smtClean="0"/>
              <a:pPr/>
              <a:t>57</a:t>
            </a:fld>
            <a:endParaRPr lang="en-US" dirty="0"/>
          </a:p>
        </p:txBody>
      </p:sp>
    </p:spTree>
    <p:extLst>
      <p:ext uri="{BB962C8B-B14F-4D97-AF65-F5344CB8AC3E}">
        <p14:creationId xmlns:p14="http://schemas.microsoft.com/office/powerpoint/2010/main" val="3266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0C7F-46F8-D50F-35BF-9D30270A913C}"/>
              </a:ext>
            </a:extLst>
          </p:cNvPr>
          <p:cNvSpPr>
            <a:spLocks noGrp="1"/>
          </p:cNvSpPr>
          <p:nvPr>
            <p:ph type="title"/>
          </p:nvPr>
        </p:nvSpPr>
        <p:spPr/>
        <p:txBody>
          <a:bodyPr/>
          <a:lstStyle/>
          <a:p>
            <a:r>
              <a:rPr lang="en-US" dirty="0"/>
              <a:t>Consideration for controls</a:t>
            </a:r>
          </a:p>
        </p:txBody>
      </p:sp>
      <p:sp>
        <p:nvSpPr>
          <p:cNvPr id="3" name="Content Placeholder 2">
            <a:extLst>
              <a:ext uri="{FF2B5EF4-FFF2-40B4-BE49-F238E27FC236}">
                <a16:creationId xmlns:a16="http://schemas.microsoft.com/office/drawing/2014/main" id="{4575538A-FA49-00D9-665D-6FBAC3AC25F6}"/>
              </a:ext>
            </a:extLst>
          </p:cNvPr>
          <p:cNvSpPr>
            <a:spLocks noGrp="1"/>
          </p:cNvSpPr>
          <p:nvPr>
            <p:ph idx="1"/>
          </p:nvPr>
        </p:nvSpPr>
        <p:spPr/>
        <p:txBody>
          <a:bodyPr/>
          <a:lstStyle/>
          <a:p>
            <a:pPr marL="342900" indent="-342900">
              <a:buFont typeface="Arial" panose="020B0604020202020204" pitchFamily="34" charset="0"/>
              <a:buChar char="•"/>
            </a:pPr>
            <a:r>
              <a:rPr lang="en-US" sz="2400" dirty="0"/>
              <a:t>Elimination/substitution </a:t>
            </a:r>
          </a:p>
          <a:p>
            <a:pPr marL="342900" indent="-342900">
              <a:buFont typeface="Arial" panose="020B0604020202020204" pitchFamily="34" charset="0"/>
              <a:buChar char="•"/>
            </a:pPr>
            <a:r>
              <a:rPr lang="en-US" sz="2400" dirty="0"/>
              <a:t>Engineering</a:t>
            </a:r>
          </a:p>
          <a:p>
            <a:pPr marL="342900" indent="-342900">
              <a:buFont typeface="Arial" panose="020B0604020202020204" pitchFamily="34" charset="0"/>
              <a:buChar char="•"/>
            </a:pPr>
            <a:r>
              <a:rPr lang="en-US" sz="2400" dirty="0"/>
              <a:t>Administrative</a:t>
            </a:r>
          </a:p>
          <a:p>
            <a:pPr marL="342900" indent="-342900">
              <a:buFont typeface="Arial" panose="020B0604020202020204" pitchFamily="34" charset="0"/>
              <a:buChar char="•"/>
            </a:pPr>
            <a:r>
              <a:rPr lang="en-US" sz="2400" dirty="0"/>
              <a:t>Personal Protective Equipment</a:t>
            </a:r>
          </a:p>
          <a:p>
            <a:pPr marL="800100" lvl="1" indent="-342900">
              <a:buFont typeface="Arial" panose="020B0604020202020204" pitchFamily="34" charset="0"/>
              <a:buChar char="•"/>
            </a:pPr>
            <a:r>
              <a:rPr lang="en-US" sz="1800" dirty="0"/>
              <a:t>Footwear</a:t>
            </a:r>
          </a:p>
          <a:p>
            <a:pPr marL="800100" lvl="1" indent="-342900">
              <a:buFont typeface="Arial" panose="020B0604020202020204" pitchFamily="34" charset="0"/>
              <a:buChar char="•"/>
            </a:pPr>
            <a:r>
              <a:rPr lang="en-US" sz="1800" dirty="0"/>
              <a:t>Gloves</a:t>
            </a:r>
          </a:p>
          <a:p>
            <a:pPr marL="800100" lvl="1" indent="-342900">
              <a:buFont typeface="Arial" panose="020B0604020202020204" pitchFamily="34" charset="0"/>
              <a:buChar char="•"/>
            </a:pPr>
            <a:r>
              <a:rPr lang="en-US" sz="1800" dirty="0"/>
              <a:t>Eyewear</a:t>
            </a:r>
          </a:p>
          <a:p>
            <a:pPr marL="800100" lvl="1" indent="-342900">
              <a:buFont typeface="Arial" panose="020B0604020202020204" pitchFamily="34" charset="0"/>
              <a:buChar char="•"/>
            </a:pPr>
            <a:r>
              <a:rPr lang="en-US" sz="1800" dirty="0"/>
              <a:t>Clothing</a:t>
            </a:r>
          </a:p>
          <a:p>
            <a:pPr marL="800100" lvl="1" indent="-342900">
              <a:buFont typeface="Arial" panose="020B0604020202020204" pitchFamily="34" charset="0"/>
              <a:buChar char="•"/>
            </a:pPr>
            <a:r>
              <a:rPr lang="en-US" sz="1800" dirty="0"/>
              <a:t>Respirators</a:t>
            </a:r>
          </a:p>
          <a:p>
            <a:pPr marL="800100" lvl="1" indent="-342900">
              <a:buFont typeface="Arial" panose="020B0604020202020204" pitchFamily="34" charset="0"/>
              <a:buChar char="•"/>
            </a:pPr>
            <a:r>
              <a:rPr lang="en-US" sz="1800" dirty="0"/>
              <a:t>Hearing protection </a:t>
            </a:r>
          </a:p>
        </p:txBody>
      </p:sp>
      <p:sp>
        <p:nvSpPr>
          <p:cNvPr id="4" name="Slide Number Placeholder 3">
            <a:extLst>
              <a:ext uri="{FF2B5EF4-FFF2-40B4-BE49-F238E27FC236}">
                <a16:creationId xmlns:a16="http://schemas.microsoft.com/office/drawing/2014/main" id="{40CF97B7-5BC3-AA17-2E01-3416FBF0CF74}"/>
              </a:ext>
            </a:extLst>
          </p:cNvPr>
          <p:cNvSpPr>
            <a:spLocks noGrp="1"/>
          </p:cNvSpPr>
          <p:nvPr>
            <p:ph type="sldNum" sz="quarter" idx="4"/>
          </p:nvPr>
        </p:nvSpPr>
        <p:spPr/>
        <p:txBody>
          <a:bodyPr/>
          <a:lstStyle/>
          <a:p>
            <a:fld id="{5D855D34-E11B-BE40-8E40-1CF69A63AE91}" type="slidenum">
              <a:rPr lang="en-US" smtClean="0"/>
              <a:pPr/>
              <a:t>58</a:t>
            </a:fld>
            <a:endParaRPr lang="en-US" dirty="0"/>
          </a:p>
        </p:txBody>
      </p:sp>
    </p:spTree>
    <p:extLst>
      <p:ext uri="{BB962C8B-B14F-4D97-AF65-F5344CB8AC3E}">
        <p14:creationId xmlns:p14="http://schemas.microsoft.com/office/powerpoint/2010/main" val="36800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1E05-6F63-15D1-B8A2-B22920A52FA2}"/>
              </a:ext>
            </a:extLst>
          </p:cNvPr>
          <p:cNvSpPr>
            <a:spLocks noGrp="1"/>
          </p:cNvSpPr>
          <p:nvPr>
            <p:ph type="title"/>
          </p:nvPr>
        </p:nvSpPr>
        <p:spPr/>
        <p:txBody>
          <a:bodyPr/>
          <a:lstStyle/>
          <a:p>
            <a:r>
              <a:rPr lang="en-US" sz="3200" dirty="0">
                <a:latin typeface="Verdana"/>
                <a:cs typeface="Verdana"/>
              </a:rPr>
              <a:t>Training and orientation</a:t>
            </a:r>
            <a:endParaRPr lang="en-US" dirty="0"/>
          </a:p>
        </p:txBody>
      </p:sp>
      <p:sp>
        <p:nvSpPr>
          <p:cNvPr id="3" name="Content Placeholder 2">
            <a:extLst>
              <a:ext uri="{FF2B5EF4-FFF2-40B4-BE49-F238E27FC236}">
                <a16:creationId xmlns:a16="http://schemas.microsoft.com/office/drawing/2014/main" id="{DE6014DB-0931-036B-97AE-55B5267F7F2C}"/>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400" dirty="0"/>
              <a:t>What is considered training? </a:t>
            </a:r>
          </a:p>
          <a:p>
            <a:pPr marL="285750" indent="-285750">
              <a:lnSpc>
                <a:spcPct val="200000"/>
              </a:lnSpc>
              <a:buFont typeface="Arial" panose="020B0604020202020204" pitchFamily="34" charset="0"/>
              <a:buChar char="•"/>
            </a:pPr>
            <a:r>
              <a:rPr lang="en-US" sz="2400" dirty="0"/>
              <a:t>Who should be trained? </a:t>
            </a:r>
          </a:p>
          <a:p>
            <a:pPr marL="285750" indent="-285750">
              <a:lnSpc>
                <a:spcPct val="200000"/>
              </a:lnSpc>
              <a:buFont typeface="Arial" panose="020B0604020202020204" pitchFamily="34" charset="0"/>
              <a:buChar char="•"/>
            </a:pPr>
            <a:r>
              <a:rPr lang="en-US" sz="2400" dirty="0"/>
              <a:t>Who should receive an orientation? </a:t>
            </a:r>
          </a:p>
        </p:txBody>
      </p:sp>
      <p:sp>
        <p:nvSpPr>
          <p:cNvPr id="4" name="Slide Number Placeholder 3">
            <a:extLst>
              <a:ext uri="{FF2B5EF4-FFF2-40B4-BE49-F238E27FC236}">
                <a16:creationId xmlns:a16="http://schemas.microsoft.com/office/drawing/2014/main" id="{404BC59C-D80D-E792-714C-1FFDC67C6C84}"/>
              </a:ext>
            </a:extLst>
          </p:cNvPr>
          <p:cNvSpPr>
            <a:spLocks noGrp="1"/>
          </p:cNvSpPr>
          <p:nvPr>
            <p:ph type="sldNum" sz="quarter" idx="4"/>
          </p:nvPr>
        </p:nvSpPr>
        <p:spPr/>
        <p:txBody>
          <a:bodyPr/>
          <a:lstStyle/>
          <a:p>
            <a:fld id="{5D855D34-E11B-BE40-8E40-1CF69A63AE91}" type="slidenum">
              <a:rPr lang="en-US" smtClean="0"/>
              <a:pPr/>
              <a:t>59</a:t>
            </a:fld>
            <a:endParaRPr lang="en-US" dirty="0"/>
          </a:p>
        </p:txBody>
      </p:sp>
    </p:spTree>
    <p:extLst>
      <p:ext uri="{BB962C8B-B14F-4D97-AF65-F5344CB8AC3E}">
        <p14:creationId xmlns:p14="http://schemas.microsoft.com/office/powerpoint/2010/main" val="27389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and Responsibilities</a:t>
            </a:r>
          </a:p>
        </p:txBody>
      </p:sp>
      <p:sp>
        <p:nvSpPr>
          <p:cNvPr id="3" name="Text Placeholder 2"/>
          <p:cNvSpPr>
            <a:spLocks noGrp="1"/>
          </p:cNvSpPr>
          <p:nvPr>
            <p:ph type="body" sz="half" idx="1"/>
          </p:nvPr>
        </p:nvSpPr>
        <p:spPr>
          <a:xfrm>
            <a:off x="685800" y="2514600"/>
            <a:ext cx="7581378" cy="3352800"/>
          </a:xfrm>
        </p:spPr>
        <p:txBody>
          <a:bodyPr/>
          <a:lstStyle/>
          <a:p>
            <a:pPr>
              <a:lnSpc>
                <a:spcPct val="150000"/>
              </a:lnSpc>
              <a:buClr>
                <a:schemeClr val="tx1"/>
              </a:buClr>
            </a:pPr>
            <a:r>
              <a:rPr lang="en-US" dirty="0">
                <a:hlinkClick r:id="rId3"/>
              </a:rPr>
              <a:t>Workers Compensation Act</a:t>
            </a:r>
            <a:endParaRPr lang="en-US" dirty="0"/>
          </a:p>
          <a:p>
            <a:pPr>
              <a:lnSpc>
                <a:spcPct val="150000"/>
              </a:lnSpc>
              <a:buClr>
                <a:schemeClr val="tx1"/>
              </a:buClr>
            </a:pPr>
            <a:r>
              <a:rPr lang="en-US" dirty="0">
                <a:hlinkClick r:id="rId4"/>
              </a:rPr>
              <a:t>Occupational Health and Safety Regulation </a:t>
            </a:r>
            <a:r>
              <a:rPr lang="en-US" dirty="0"/>
              <a:t>(OHSR)</a:t>
            </a:r>
          </a:p>
          <a:p>
            <a:pPr>
              <a:lnSpc>
                <a:spcPct val="150000"/>
              </a:lnSpc>
              <a:buClr>
                <a:schemeClr val="tx1"/>
              </a:buClr>
            </a:pPr>
            <a:r>
              <a:rPr lang="en-US" dirty="0">
                <a:hlinkClick r:id="rId5"/>
              </a:rPr>
              <a:t>Occupational Health and Safety Regulation Policy</a:t>
            </a:r>
            <a:endParaRPr lang="en-US" dirty="0"/>
          </a:p>
          <a:p>
            <a:pPr>
              <a:lnSpc>
                <a:spcPct val="150000"/>
              </a:lnSpc>
              <a:buClr>
                <a:schemeClr val="tx1"/>
              </a:buClr>
            </a:pPr>
            <a:r>
              <a:rPr lang="en-US" dirty="0">
                <a:hlinkClick r:id="rId6"/>
              </a:rPr>
              <a:t>Occupational Health and Safety Regulation Guidelines</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3850" y="5038725"/>
            <a:ext cx="4324350" cy="1057275"/>
          </a:xfrm>
          <a:prstGeom prst="rect">
            <a:avLst/>
          </a:prstGeom>
        </p:spPr>
      </p:pic>
      <p:sp>
        <p:nvSpPr>
          <p:cNvPr id="5" name="Slide Number Placeholder 3">
            <a:extLst>
              <a:ext uri="{FF2B5EF4-FFF2-40B4-BE49-F238E27FC236}">
                <a16:creationId xmlns:a16="http://schemas.microsoft.com/office/drawing/2014/main" id="{E76FB34C-4FEA-9D77-D9AC-918957E20B55}"/>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6</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1752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3E15-43F5-7FA8-C4CD-074CEB236737}"/>
              </a:ext>
            </a:extLst>
          </p:cNvPr>
          <p:cNvSpPr>
            <a:spLocks noGrp="1"/>
          </p:cNvSpPr>
          <p:nvPr>
            <p:ph type="title"/>
          </p:nvPr>
        </p:nvSpPr>
        <p:spPr/>
        <p:txBody>
          <a:bodyPr/>
          <a:lstStyle/>
          <a:p>
            <a:r>
              <a:rPr lang="en-US" sz="2800" dirty="0">
                <a:latin typeface="Verdana"/>
                <a:cs typeface="Verdana"/>
              </a:rPr>
              <a:t>Training and orientation</a:t>
            </a:r>
            <a:endParaRPr lang="en-US" dirty="0"/>
          </a:p>
        </p:txBody>
      </p:sp>
      <p:sp>
        <p:nvSpPr>
          <p:cNvPr id="3" name="Content Placeholder 2">
            <a:extLst>
              <a:ext uri="{FF2B5EF4-FFF2-40B4-BE49-F238E27FC236}">
                <a16:creationId xmlns:a16="http://schemas.microsoft.com/office/drawing/2014/main" id="{B9A79869-00D9-CF19-B818-157C2D5974FB}"/>
              </a:ext>
            </a:extLst>
          </p:cNvPr>
          <p:cNvSpPr>
            <a:spLocks noGrp="1"/>
          </p:cNvSpPr>
          <p:nvPr>
            <p:ph idx="1"/>
          </p:nvPr>
        </p:nvSpPr>
        <p:spPr/>
        <p:txBody>
          <a:bodyPr/>
          <a:lstStyle/>
          <a:p>
            <a:pPr marL="285750" indent="-285750">
              <a:buFont typeface="Arial" panose="020B0604020202020204" pitchFamily="34" charset="0"/>
              <a:buChar char="•"/>
            </a:pPr>
            <a:r>
              <a:rPr lang="en-US" sz="2000" dirty="0"/>
              <a:t>General requirement in the WCA</a:t>
            </a:r>
          </a:p>
          <a:p>
            <a:pPr marL="285750" indent="-285750">
              <a:buFont typeface="Arial" panose="020B0604020202020204" pitchFamily="34" charset="0"/>
              <a:buChar char="•"/>
            </a:pPr>
            <a:r>
              <a:rPr lang="en-US" sz="2000" dirty="0"/>
              <a:t>New and young worker orientation and training</a:t>
            </a:r>
          </a:p>
          <a:p>
            <a:pPr marL="285750" indent="-285750">
              <a:buFont typeface="Arial" panose="020B0604020202020204" pitchFamily="34" charset="0"/>
              <a:buChar char="•"/>
            </a:pPr>
            <a:r>
              <a:rPr lang="en-US" sz="2000" dirty="0"/>
              <a:t>Requirements throughout sections of the Regulation, for example:</a:t>
            </a:r>
          </a:p>
          <a:p>
            <a:pPr marL="742950" lvl="1" indent="-285750">
              <a:buFont typeface="Arial" panose="020B0604020202020204" pitchFamily="34" charset="0"/>
              <a:buChar char="•"/>
            </a:pPr>
            <a:r>
              <a:rPr lang="en-US" sz="1800" dirty="0"/>
              <a:t>Joint health and safety committee training </a:t>
            </a:r>
          </a:p>
          <a:p>
            <a:pPr marL="742950" lvl="1" indent="-285750">
              <a:buFont typeface="Arial" panose="020B0604020202020204" pitchFamily="34" charset="0"/>
              <a:buChar char="•"/>
            </a:pPr>
            <a:r>
              <a:rPr lang="en-US" sz="1800" dirty="0"/>
              <a:t>Emergency preparedness and response</a:t>
            </a:r>
          </a:p>
          <a:p>
            <a:pPr marL="742950" lvl="1" indent="-285750">
              <a:buFont typeface="Arial" panose="020B0604020202020204" pitchFamily="34" charset="0"/>
              <a:buChar char="•"/>
            </a:pPr>
            <a:r>
              <a:rPr lang="en-US" sz="1800" dirty="0"/>
              <a:t>Violence</a:t>
            </a:r>
          </a:p>
          <a:p>
            <a:pPr marL="742950" lvl="1" indent="-285750">
              <a:buFont typeface="Arial" panose="020B0604020202020204" pitchFamily="34" charset="0"/>
              <a:buChar char="•"/>
            </a:pPr>
            <a:r>
              <a:rPr lang="en-US" sz="1800" dirty="0"/>
              <a:t>Working alone or isolation</a:t>
            </a:r>
          </a:p>
          <a:p>
            <a:pPr marL="742950" lvl="1" indent="-285750">
              <a:buFont typeface="Arial" panose="020B0604020202020204" pitchFamily="34" charset="0"/>
              <a:buChar char="•"/>
            </a:pPr>
            <a:r>
              <a:rPr lang="en-US" sz="1800" dirty="0"/>
              <a:t>Musculoskeletal injuries (MSI) </a:t>
            </a:r>
          </a:p>
          <a:p>
            <a:pPr marL="742950" lvl="1" indent="-285750">
              <a:buFont typeface="Arial" panose="020B0604020202020204" pitchFamily="34" charset="0"/>
              <a:buChar char="•"/>
            </a:pPr>
            <a:r>
              <a:rPr lang="en-US" sz="1800" dirty="0"/>
              <a:t>Hazardous substances </a:t>
            </a:r>
          </a:p>
          <a:p>
            <a:pPr marL="742950" lvl="1" indent="-285750">
              <a:buFont typeface="Arial" panose="020B0604020202020204" pitchFamily="34" charset="0"/>
              <a:buChar char="•"/>
            </a:pPr>
            <a:r>
              <a:rPr lang="en-US" sz="1800" dirty="0"/>
              <a:t>Personal protective equipment </a:t>
            </a:r>
          </a:p>
        </p:txBody>
      </p:sp>
      <p:sp>
        <p:nvSpPr>
          <p:cNvPr id="4" name="Slide Number Placeholder 3">
            <a:extLst>
              <a:ext uri="{FF2B5EF4-FFF2-40B4-BE49-F238E27FC236}">
                <a16:creationId xmlns:a16="http://schemas.microsoft.com/office/drawing/2014/main" id="{1EDA7F9C-196F-5D11-7692-F29EA429046E}"/>
              </a:ext>
            </a:extLst>
          </p:cNvPr>
          <p:cNvSpPr>
            <a:spLocks noGrp="1"/>
          </p:cNvSpPr>
          <p:nvPr>
            <p:ph type="sldNum" sz="quarter" idx="4"/>
          </p:nvPr>
        </p:nvSpPr>
        <p:spPr/>
        <p:txBody>
          <a:bodyPr/>
          <a:lstStyle/>
          <a:p>
            <a:fld id="{5D855D34-E11B-BE40-8E40-1CF69A63AE91}" type="slidenum">
              <a:rPr lang="en-US" smtClean="0"/>
              <a:pPr/>
              <a:t>60</a:t>
            </a:fld>
            <a:endParaRPr lang="en-US" dirty="0"/>
          </a:p>
        </p:txBody>
      </p:sp>
    </p:spTree>
    <p:extLst>
      <p:ext uri="{BB962C8B-B14F-4D97-AF65-F5344CB8AC3E}">
        <p14:creationId xmlns:p14="http://schemas.microsoft.com/office/powerpoint/2010/main" val="766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and Young Worker</a:t>
            </a:r>
          </a:p>
        </p:txBody>
      </p:sp>
      <p:sp>
        <p:nvSpPr>
          <p:cNvPr id="3" name="Text Placeholder 2"/>
          <p:cNvSpPr>
            <a:spLocks noGrp="1"/>
          </p:cNvSpPr>
          <p:nvPr>
            <p:ph type="body" sz="half" idx="1"/>
          </p:nvPr>
        </p:nvSpPr>
        <p:spPr>
          <a:xfrm>
            <a:off x="685800" y="2514600"/>
            <a:ext cx="7543800" cy="3352800"/>
          </a:xfrm>
        </p:spPr>
        <p:txBody>
          <a:bodyPr/>
          <a:lstStyle/>
          <a:p>
            <a:pPr>
              <a:lnSpc>
                <a:spcPct val="200000"/>
              </a:lnSpc>
              <a:buClr>
                <a:schemeClr val="tx1"/>
              </a:buClr>
            </a:pPr>
            <a:r>
              <a:rPr lang="en-US" sz="2000" dirty="0"/>
              <a:t>What is a young worker?</a:t>
            </a:r>
          </a:p>
          <a:p>
            <a:pPr>
              <a:lnSpc>
                <a:spcPct val="200000"/>
              </a:lnSpc>
              <a:buClr>
                <a:schemeClr val="tx1"/>
              </a:buClr>
            </a:pPr>
            <a:r>
              <a:rPr lang="en-US" sz="2000" dirty="0"/>
              <a:t>What is an new worker? </a:t>
            </a:r>
          </a:p>
        </p:txBody>
      </p:sp>
      <p:pic>
        <p:nvPicPr>
          <p:cNvPr id="4" name="Picture 3"/>
          <p:cNvPicPr>
            <a:picLocks noChangeAspect="1"/>
          </p:cNvPicPr>
          <p:nvPr/>
        </p:nvPicPr>
        <p:blipFill rotWithShape="1">
          <a:blip r:embed="rId3"/>
          <a:srcRect r="33849"/>
          <a:stretch/>
        </p:blipFill>
        <p:spPr>
          <a:xfrm>
            <a:off x="4572000" y="2514600"/>
            <a:ext cx="4237346" cy="2286000"/>
          </a:xfrm>
          <a:prstGeom prst="rect">
            <a:avLst/>
          </a:prstGeom>
        </p:spPr>
      </p:pic>
      <p:sp>
        <p:nvSpPr>
          <p:cNvPr id="5" name="Slide Number Placeholder 3">
            <a:extLst>
              <a:ext uri="{FF2B5EF4-FFF2-40B4-BE49-F238E27FC236}">
                <a16:creationId xmlns:a16="http://schemas.microsoft.com/office/drawing/2014/main" id="{344DCF7C-5D62-A667-C8AB-4BD3060ECEC8}"/>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61</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38567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and Young Worker</a:t>
            </a:r>
          </a:p>
        </p:txBody>
      </p:sp>
      <p:sp>
        <p:nvSpPr>
          <p:cNvPr id="3" name="Text Placeholder 2"/>
          <p:cNvSpPr>
            <a:spLocks noGrp="1"/>
          </p:cNvSpPr>
          <p:nvPr>
            <p:ph type="body" sz="half" idx="1"/>
          </p:nvPr>
        </p:nvSpPr>
        <p:spPr>
          <a:xfrm>
            <a:off x="685799" y="2514600"/>
            <a:ext cx="7595315" cy="3352800"/>
          </a:xfrm>
        </p:spPr>
        <p:txBody>
          <a:bodyPr/>
          <a:lstStyle/>
          <a:p>
            <a:pPr>
              <a:lnSpc>
                <a:spcPct val="150000"/>
              </a:lnSpc>
              <a:buClr>
                <a:schemeClr val="tx1"/>
              </a:buClr>
              <a:buFont typeface="Arial" panose="020B0604020202020204" pitchFamily="34" charset="0"/>
              <a:buChar char="•"/>
            </a:pPr>
            <a:r>
              <a:rPr lang="en-US" dirty="0"/>
              <a:t>Explicit definition of young and new workers </a:t>
            </a:r>
          </a:p>
          <a:p>
            <a:pPr>
              <a:lnSpc>
                <a:spcPct val="150000"/>
              </a:lnSpc>
              <a:buClr>
                <a:schemeClr val="tx1"/>
              </a:buClr>
              <a:buFont typeface="Arial" panose="020B0604020202020204" pitchFamily="34" charset="0"/>
              <a:buChar char="•"/>
            </a:pPr>
            <a:r>
              <a:rPr lang="en-US" dirty="0"/>
              <a:t>Prescriptive list of topics needing orientation or training (s.3.23(2))</a:t>
            </a:r>
          </a:p>
          <a:p>
            <a:pPr lvl="1">
              <a:lnSpc>
                <a:spcPct val="150000"/>
              </a:lnSpc>
              <a:buClr>
                <a:schemeClr val="tx1"/>
              </a:buClr>
              <a:buFont typeface="Arial" panose="020B0604020202020204" pitchFamily="34" charset="0"/>
              <a:buChar char="•"/>
            </a:pPr>
            <a:r>
              <a:rPr lang="en-US" sz="1600" dirty="0"/>
              <a:t>Rights and responsibilities, PPE, first aid, safe work procedures, hazardous materials, etc.</a:t>
            </a:r>
          </a:p>
          <a:p>
            <a:pPr>
              <a:lnSpc>
                <a:spcPct val="150000"/>
              </a:lnSpc>
              <a:buClr>
                <a:schemeClr val="tx1"/>
              </a:buClr>
              <a:buFont typeface="Arial" panose="020B0604020202020204" pitchFamily="34" charset="0"/>
              <a:buChar char="•"/>
            </a:pPr>
            <a:r>
              <a:rPr lang="en-US" dirty="0"/>
              <a:t>Employees have the right to request additional training</a:t>
            </a:r>
          </a:p>
          <a:p>
            <a:pPr>
              <a:lnSpc>
                <a:spcPct val="150000"/>
              </a:lnSpc>
              <a:buClr>
                <a:schemeClr val="tx1"/>
              </a:buClr>
              <a:buFont typeface="Arial" panose="020B0604020202020204" pitchFamily="34" charset="0"/>
              <a:buChar char="•"/>
            </a:pPr>
            <a:r>
              <a:rPr lang="en-US" dirty="0"/>
              <a:t>Requirement for employer to document orientation </a:t>
            </a:r>
            <a:br>
              <a:rPr lang="en-US" dirty="0"/>
            </a:br>
            <a:r>
              <a:rPr lang="en-US" dirty="0"/>
              <a:t>and training</a:t>
            </a:r>
          </a:p>
        </p:txBody>
      </p:sp>
      <p:sp>
        <p:nvSpPr>
          <p:cNvPr id="4" name="Slide Number Placeholder 3">
            <a:extLst>
              <a:ext uri="{FF2B5EF4-FFF2-40B4-BE49-F238E27FC236}">
                <a16:creationId xmlns:a16="http://schemas.microsoft.com/office/drawing/2014/main" id="{8C1FDE67-2D94-3D0F-CEB0-B3B8808F20F6}"/>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62</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0994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94C7-30A0-126B-313B-4EA2922392D2}"/>
              </a:ext>
            </a:extLst>
          </p:cNvPr>
          <p:cNvSpPr>
            <a:spLocks noGrp="1"/>
          </p:cNvSpPr>
          <p:nvPr>
            <p:ph type="title"/>
          </p:nvPr>
        </p:nvSpPr>
        <p:spPr/>
        <p:txBody>
          <a:bodyPr/>
          <a:lstStyle/>
          <a:p>
            <a:r>
              <a:rPr lang="en-US" dirty="0"/>
              <a:t>First aid requirements</a:t>
            </a:r>
          </a:p>
        </p:txBody>
      </p:sp>
      <p:sp>
        <p:nvSpPr>
          <p:cNvPr id="3" name="Content Placeholder 2">
            <a:extLst>
              <a:ext uri="{FF2B5EF4-FFF2-40B4-BE49-F238E27FC236}">
                <a16:creationId xmlns:a16="http://schemas.microsoft.com/office/drawing/2014/main" id="{CC5F7C7F-BFC8-818A-A9D7-06BCD608DFC3}"/>
              </a:ext>
            </a:extLst>
          </p:cNvPr>
          <p:cNvSpPr>
            <a:spLocks noGrp="1"/>
          </p:cNvSpPr>
          <p:nvPr>
            <p:ph idx="1"/>
          </p:nvPr>
        </p:nvSpPr>
        <p:spPr/>
        <p:txBody>
          <a:bodyPr/>
          <a:lstStyle/>
          <a:p>
            <a:pPr marL="285750" indent="-285750">
              <a:buFont typeface="Arial" panose="020B0604020202020204" pitchFamily="34" charset="0"/>
              <a:buChar char="•"/>
            </a:pPr>
            <a:r>
              <a:rPr lang="en-US" sz="2400" dirty="0"/>
              <a:t>Considerations regarding first aid:</a:t>
            </a:r>
          </a:p>
          <a:p>
            <a:pPr marL="742950" lvl="1" indent="-285750">
              <a:buFont typeface="Arial" panose="020B0604020202020204" pitchFamily="34" charset="0"/>
              <a:buChar char="•"/>
            </a:pPr>
            <a:r>
              <a:rPr lang="en-US" sz="1800" dirty="0"/>
              <a:t>Do workers know how to request first aid?</a:t>
            </a:r>
          </a:p>
          <a:p>
            <a:pPr marL="742950" lvl="1" indent="-285750">
              <a:buFont typeface="Arial" panose="020B0604020202020204" pitchFamily="34" charset="0"/>
              <a:buChar char="•"/>
            </a:pPr>
            <a:r>
              <a:rPr lang="en-US" sz="1800" dirty="0"/>
              <a:t>Do workers know when to request first aid?</a:t>
            </a:r>
          </a:p>
          <a:p>
            <a:pPr marL="742950" lvl="1" indent="-285750">
              <a:buFont typeface="Arial" panose="020B0604020202020204" pitchFamily="34" charset="0"/>
              <a:buChar char="•"/>
            </a:pPr>
            <a:r>
              <a:rPr lang="en-US" sz="1800" dirty="0"/>
              <a:t>Are there barriers to first aid?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Annual practice drills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Records of first aid </a:t>
            </a:r>
          </a:p>
          <a:p>
            <a:pPr marL="742950" lvl="1"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8AF1902-2B47-3B90-0CCD-01D8C39AE392}"/>
              </a:ext>
            </a:extLst>
          </p:cNvPr>
          <p:cNvSpPr>
            <a:spLocks noGrp="1"/>
          </p:cNvSpPr>
          <p:nvPr>
            <p:ph type="sldNum" sz="quarter" idx="4"/>
          </p:nvPr>
        </p:nvSpPr>
        <p:spPr/>
        <p:txBody>
          <a:bodyPr/>
          <a:lstStyle/>
          <a:p>
            <a:fld id="{5D855D34-E11B-BE40-8E40-1CF69A63AE91}" type="slidenum">
              <a:rPr lang="en-US" smtClean="0"/>
              <a:pPr/>
              <a:t>63</a:t>
            </a:fld>
            <a:endParaRPr lang="en-US" dirty="0"/>
          </a:p>
        </p:txBody>
      </p:sp>
    </p:spTree>
    <p:extLst>
      <p:ext uri="{BB962C8B-B14F-4D97-AF65-F5344CB8AC3E}">
        <p14:creationId xmlns:p14="http://schemas.microsoft.com/office/powerpoint/2010/main" val="29264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80DC-1566-D861-9BFF-4857D41DEF2F}"/>
              </a:ext>
            </a:extLst>
          </p:cNvPr>
          <p:cNvSpPr>
            <a:spLocks noGrp="1"/>
          </p:cNvSpPr>
          <p:nvPr>
            <p:ph type="title"/>
          </p:nvPr>
        </p:nvSpPr>
        <p:spPr/>
        <p:txBody>
          <a:bodyPr/>
          <a:lstStyle/>
          <a:p>
            <a:r>
              <a:rPr lang="en-US" dirty="0"/>
              <a:t>Working alone or in isolation </a:t>
            </a:r>
          </a:p>
        </p:txBody>
      </p:sp>
      <p:sp>
        <p:nvSpPr>
          <p:cNvPr id="3" name="Content Placeholder 2">
            <a:extLst>
              <a:ext uri="{FF2B5EF4-FFF2-40B4-BE49-F238E27FC236}">
                <a16:creationId xmlns:a16="http://schemas.microsoft.com/office/drawing/2014/main" id="{48DC023D-AE90-1429-5CEF-13EEDDF9173B}"/>
              </a:ext>
            </a:extLst>
          </p:cNvPr>
          <p:cNvSpPr>
            <a:spLocks noGrp="1"/>
          </p:cNvSpPr>
          <p:nvPr>
            <p:ph idx="1"/>
          </p:nvPr>
        </p:nvSpPr>
        <p:spPr/>
        <p:txBody>
          <a:bodyPr/>
          <a:lstStyle/>
          <a:p>
            <a:pPr marL="285750" indent="-285750">
              <a:buFont typeface="Arial" panose="020B0604020202020204" pitchFamily="34" charset="0"/>
              <a:buChar char="•"/>
            </a:pPr>
            <a:r>
              <a:rPr lang="en-US" sz="2000" dirty="0"/>
              <a:t>Do any of your workers work alone or isolation? </a:t>
            </a:r>
          </a:p>
          <a:p>
            <a:pPr marL="742950" lvl="1" indent="-285750">
              <a:buFont typeface="Arial" panose="020B0604020202020204" pitchFamily="34" charset="0"/>
              <a:buChar char="•"/>
            </a:pPr>
            <a:r>
              <a:rPr lang="en-US" sz="1600" dirty="0"/>
              <a:t>"to work alone or in isolation" means to work in circumstances where assistance would not be readily available to the worker</a:t>
            </a:r>
          </a:p>
          <a:p>
            <a:pPr lvl="2"/>
            <a:r>
              <a:rPr lang="en-US" sz="1600" dirty="0"/>
              <a:t>(a) in case of an emergency, or</a:t>
            </a:r>
          </a:p>
          <a:p>
            <a:pPr lvl="2"/>
            <a:r>
              <a:rPr lang="en-US" sz="1600" dirty="0"/>
              <a:t>(b) in case the worker is injured or in ill health.</a:t>
            </a:r>
          </a:p>
          <a:p>
            <a:pPr lvl="2"/>
            <a:endParaRPr lang="en-US" dirty="0"/>
          </a:p>
          <a:p>
            <a:pPr marL="285750" indent="-285750">
              <a:buFont typeface="Arial" panose="020B0604020202020204" pitchFamily="34" charset="0"/>
              <a:buChar char="•"/>
            </a:pPr>
            <a:r>
              <a:rPr lang="en-US" sz="2000" dirty="0"/>
              <a:t>Risk assessment of situation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Implement controls</a:t>
            </a:r>
          </a:p>
          <a:p>
            <a:pPr marL="742950" lvl="1" indent="-285750">
              <a:buFont typeface="Arial" panose="020B0604020202020204" pitchFamily="34" charset="0"/>
              <a:buChar char="•"/>
            </a:pPr>
            <a:r>
              <a:rPr lang="en-US" sz="1600" dirty="0"/>
              <a:t>Eliminate working alone or in isolation, if possible</a:t>
            </a:r>
          </a:p>
          <a:p>
            <a:pPr marL="742950" lvl="1" indent="-285750">
              <a:buFont typeface="Arial" panose="020B0604020202020204" pitchFamily="34" charset="0"/>
              <a:buChar char="•"/>
            </a:pPr>
            <a:r>
              <a:rPr lang="en-US" sz="1600" dirty="0"/>
              <a:t>Implement procedures for check-in on the lone worker</a:t>
            </a:r>
          </a:p>
        </p:txBody>
      </p:sp>
      <p:sp>
        <p:nvSpPr>
          <p:cNvPr id="4" name="Slide Number Placeholder 3">
            <a:extLst>
              <a:ext uri="{FF2B5EF4-FFF2-40B4-BE49-F238E27FC236}">
                <a16:creationId xmlns:a16="http://schemas.microsoft.com/office/drawing/2014/main" id="{0F996680-0D0C-E135-37F6-0AFF960F02B3}"/>
              </a:ext>
            </a:extLst>
          </p:cNvPr>
          <p:cNvSpPr>
            <a:spLocks noGrp="1"/>
          </p:cNvSpPr>
          <p:nvPr>
            <p:ph type="sldNum" sz="quarter" idx="4"/>
          </p:nvPr>
        </p:nvSpPr>
        <p:spPr/>
        <p:txBody>
          <a:bodyPr/>
          <a:lstStyle/>
          <a:p>
            <a:fld id="{5D855D34-E11B-BE40-8E40-1CF69A63AE91}" type="slidenum">
              <a:rPr lang="en-US" smtClean="0"/>
              <a:pPr/>
              <a:t>64</a:t>
            </a:fld>
            <a:endParaRPr lang="en-US" dirty="0"/>
          </a:p>
        </p:txBody>
      </p:sp>
    </p:spTree>
    <p:extLst>
      <p:ext uri="{BB962C8B-B14F-4D97-AF65-F5344CB8AC3E}">
        <p14:creationId xmlns:p14="http://schemas.microsoft.com/office/powerpoint/2010/main" val="982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3B07-0A1B-BA17-6E4C-56F57EC4E640}"/>
              </a:ext>
            </a:extLst>
          </p:cNvPr>
          <p:cNvSpPr>
            <a:spLocks noGrp="1"/>
          </p:cNvSpPr>
          <p:nvPr>
            <p:ph type="title"/>
          </p:nvPr>
        </p:nvSpPr>
        <p:spPr/>
        <p:txBody>
          <a:bodyPr/>
          <a:lstStyle/>
          <a:p>
            <a:r>
              <a:rPr lang="en-US" dirty="0"/>
              <a:t>Noise</a:t>
            </a:r>
          </a:p>
        </p:txBody>
      </p:sp>
      <p:sp>
        <p:nvSpPr>
          <p:cNvPr id="3" name="Content Placeholder 2">
            <a:extLst>
              <a:ext uri="{FF2B5EF4-FFF2-40B4-BE49-F238E27FC236}">
                <a16:creationId xmlns:a16="http://schemas.microsoft.com/office/drawing/2014/main" id="{BEF3FBD4-A765-0204-C7E6-937C5820E5A2}"/>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US" sz="2000" dirty="0"/>
              <a:t>What is noise?</a:t>
            </a:r>
            <a:endParaRPr lang="en-US" sz="1600" dirty="0"/>
          </a:p>
        </p:txBody>
      </p:sp>
      <p:sp>
        <p:nvSpPr>
          <p:cNvPr id="4" name="Slide Number Placeholder 3">
            <a:extLst>
              <a:ext uri="{FF2B5EF4-FFF2-40B4-BE49-F238E27FC236}">
                <a16:creationId xmlns:a16="http://schemas.microsoft.com/office/drawing/2014/main" id="{5D1ADE18-604B-FC98-AD95-3745E16F6A62}"/>
              </a:ext>
            </a:extLst>
          </p:cNvPr>
          <p:cNvSpPr>
            <a:spLocks noGrp="1"/>
          </p:cNvSpPr>
          <p:nvPr>
            <p:ph type="sldNum" sz="quarter" idx="4"/>
          </p:nvPr>
        </p:nvSpPr>
        <p:spPr/>
        <p:txBody>
          <a:bodyPr/>
          <a:lstStyle/>
          <a:p>
            <a:fld id="{5D855D34-E11B-BE40-8E40-1CF69A63AE91}" type="slidenum">
              <a:rPr lang="en-US" smtClean="0"/>
              <a:pPr/>
              <a:t>65</a:t>
            </a:fld>
            <a:endParaRPr lang="en-US" dirty="0"/>
          </a:p>
        </p:txBody>
      </p:sp>
    </p:spTree>
    <p:extLst>
      <p:ext uri="{BB962C8B-B14F-4D97-AF65-F5344CB8AC3E}">
        <p14:creationId xmlns:p14="http://schemas.microsoft.com/office/powerpoint/2010/main" val="2603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3B07-0A1B-BA17-6E4C-56F57EC4E640}"/>
              </a:ext>
            </a:extLst>
          </p:cNvPr>
          <p:cNvSpPr>
            <a:spLocks noGrp="1"/>
          </p:cNvSpPr>
          <p:nvPr>
            <p:ph type="title"/>
          </p:nvPr>
        </p:nvSpPr>
        <p:spPr/>
        <p:txBody>
          <a:bodyPr/>
          <a:lstStyle/>
          <a:p>
            <a:r>
              <a:rPr lang="en-US" dirty="0"/>
              <a:t>Noise</a:t>
            </a:r>
          </a:p>
        </p:txBody>
      </p:sp>
      <p:sp>
        <p:nvSpPr>
          <p:cNvPr id="3" name="Content Placeholder 2">
            <a:extLst>
              <a:ext uri="{FF2B5EF4-FFF2-40B4-BE49-F238E27FC236}">
                <a16:creationId xmlns:a16="http://schemas.microsoft.com/office/drawing/2014/main" id="{BEF3FBD4-A765-0204-C7E6-937C5820E5A2}"/>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US" sz="2000" dirty="0"/>
              <a:t>Noise exposure can impact hearing</a:t>
            </a:r>
          </a:p>
          <a:p>
            <a:pPr marL="342900" indent="-342900">
              <a:lnSpc>
                <a:spcPct val="150000"/>
              </a:lnSpc>
              <a:buFont typeface="Arial" panose="020B0604020202020204" pitchFamily="34" charset="0"/>
              <a:buChar char="•"/>
            </a:pPr>
            <a:r>
              <a:rPr lang="en-US" sz="2000" dirty="0"/>
              <a:t>Noise exposure can have other health effects</a:t>
            </a:r>
          </a:p>
          <a:p>
            <a:pPr marL="342900" indent="-342900">
              <a:lnSpc>
                <a:spcPct val="150000"/>
              </a:lnSpc>
              <a:buFont typeface="Arial" panose="020B0604020202020204" pitchFamily="34" charset="0"/>
              <a:buChar char="•"/>
            </a:pPr>
            <a:r>
              <a:rPr lang="en-US" sz="2000" dirty="0"/>
              <a:t>Measurements are required if noise exposure exceeds the action limit (82 dBA)</a:t>
            </a:r>
          </a:p>
          <a:p>
            <a:pPr marL="342900" indent="-342900">
              <a:lnSpc>
                <a:spcPct val="150000"/>
              </a:lnSpc>
              <a:buFont typeface="Arial" panose="020B0604020202020204" pitchFamily="34" charset="0"/>
              <a:buChar char="•"/>
            </a:pPr>
            <a:r>
              <a:rPr lang="en-US" sz="1800" dirty="0"/>
              <a:t>A noise control and hearing conservation program is required if exposure to noise occurs above either of the exposure limits:</a:t>
            </a:r>
          </a:p>
          <a:p>
            <a:pPr lvl="1">
              <a:lnSpc>
                <a:spcPct val="150000"/>
              </a:lnSpc>
            </a:pPr>
            <a:r>
              <a:rPr lang="en-US" sz="1600" dirty="0"/>
              <a:t>(a) 85 dBA Lex daily noise exposure level;</a:t>
            </a:r>
          </a:p>
          <a:p>
            <a:pPr lvl="1">
              <a:lnSpc>
                <a:spcPct val="150000"/>
              </a:lnSpc>
            </a:pPr>
            <a:r>
              <a:rPr lang="en-US" sz="1600" dirty="0"/>
              <a:t>(b) 140 </a:t>
            </a:r>
            <a:r>
              <a:rPr lang="en-US" sz="1600" dirty="0" err="1"/>
              <a:t>dBC</a:t>
            </a:r>
            <a:r>
              <a:rPr lang="en-US" sz="1600" dirty="0"/>
              <a:t> peak sound level.</a:t>
            </a:r>
          </a:p>
        </p:txBody>
      </p:sp>
      <p:sp>
        <p:nvSpPr>
          <p:cNvPr id="4" name="Slide Number Placeholder 3">
            <a:extLst>
              <a:ext uri="{FF2B5EF4-FFF2-40B4-BE49-F238E27FC236}">
                <a16:creationId xmlns:a16="http://schemas.microsoft.com/office/drawing/2014/main" id="{5D1ADE18-604B-FC98-AD95-3745E16F6A62}"/>
              </a:ext>
            </a:extLst>
          </p:cNvPr>
          <p:cNvSpPr>
            <a:spLocks noGrp="1"/>
          </p:cNvSpPr>
          <p:nvPr>
            <p:ph type="sldNum" sz="quarter" idx="4"/>
          </p:nvPr>
        </p:nvSpPr>
        <p:spPr/>
        <p:txBody>
          <a:bodyPr/>
          <a:lstStyle/>
          <a:p>
            <a:fld id="{5D855D34-E11B-BE40-8E40-1CF69A63AE91}" type="slidenum">
              <a:rPr lang="en-US" smtClean="0"/>
              <a:pPr/>
              <a:t>66</a:t>
            </a:fld>
            <a:endParaRPr lang="en-US" dirty="0"/>
          </a:p>
        </p:txBody>
      </p:sp>
    </p:spTree>
    <p:extLst>
      <p:ext uri="{BB962C8B-B14F-4D97-AF65-F5344CB8AC3E}">
        <p14:creationId xmlns:p14="http://schemas.microsoft.com/office/powerpoint/2010/main" val="7691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72D1-A3AF-1EBF-3F84-14940EB136AD}"/>
              </a:ext>
            </a:extLst>
          </p:cNvPr>
          <p:cNvSpPr>
            <a:spLocks noGrp="1"/>
          </p:cNvSpPr>
          <p:nvPr>
            <p:ph type="title"/>
          </p:nvPr>
        </p:nvSpPr>
        <p:spPr/>
        <p:txBody>
          <a:bodyPr/>
          <a:lstStyle/>
          <a:p>
            <a:r>
              <a:rPr lang="en-US" sz="3200" dirty="0"/>
              <a:t>Noise control and hearing conservation program</a:t>
            </a:r>
            <a:endParaRPr lang="en-US" dirty="0"/>
          </a:p>
        </p:txBody>
      </p:sp>
      <p:sp>
        <p:nvSpPr>
          <p:cNvPr id="3" name="Content Placeholder 2">
            <a:extLst>
              <a:ext uri="{FF2B5EF4-FFF2-40B4-BE49-F238E27FC236}">
                <a16:creationId xmlns:a16="http://schemas.microsoft.com/office/drawing/2014/main" id="{F2B95D28-7550-379E-3356-57C56A1937B3}"/>
              </a:ext>
            </a:extLst>
          </p:cNvPr>
          <p:cNvSpPr>
            <a:spLocks noGrp="1"/>
          </p:cNvSpPr>
          <p:nvPr>
            <p:ph idx="1"/>
          </p:nvPr>
        </p:nvSpPr>
        <p:spPr/>
        <p:txBody>
          <a:bodyPr/>
          <a:lstStyle/>
          <a:p>
            <a:pPr algn="l">
              <a:lnSpc>
                <a:spcPct val="150000"/>
              </a:lnSpc>
            </a:pPr>
            <a:r>
              <a:rPr lang="en-US" sz="2000" b="0" i="0" dirty="0">
                <a:solidFill>
                  <a:srgbClr val="453F39"/>
                </a:solidFill>
                <a:effectLst/>
                <a:latin typeface="Verdana" panose="020B0604030504040204" pitchFamily="34" charset="0"/>
              </a:rPr>
              <a:t>(a) noise measurement;</a:t>
            </a:r>
          </a:p>
          <a:p>
            <a:pPr algn="l">
              <a:lnSpc>
                <a:spcPct val="150000"/>
              </a:lnSpc>
            </a:pPr>
            <a:r>
              <a:rPr lang="en-US" sz="2000" b="0" i="0" dirty="0">
                <a:solidFill>
                  <a:srgbClr val="453F39"/>
                </a:solidFill>
                <a:effectLst/>
                <a:latin typeface="Verdana" panose="020B0604030504040204" pitchFamily="34" charset="0"/>
              </a:rPr>
              <a:t>(b) education and training;</a:t>
            </a:r>
          </a:p>
          <a:p>
            <a:pPr algn="l">
              <a:lnSpc>
                <a:spcPct val="150000"/>
              </a:lnSpc>
            </a:pPr>
            <a:r>
              <a:rPr lang="en-US" sz="2000" b="0" i="0" dirty="0">
                <a:solidFill>
                  <a:srgbClr val="453F39"/>
                </a:solidFill>
                <a:effectLst/>
                <a:latin typeface="Verdana" panose="020B0604030504040204" pitchFamily="34" charset="0"/>
              </a:rPr>
              <a:t>(c) engineered noise control;</a:t>
            </a:r>
          </a:p>
          <a:p>
            <a:pPr algn="l">
              <a:lnSpc>
                <a:spcPct val="150000"/>
              </a:lnSpc>
            </a:pPr>
            <a:r>
              <a:rPr lang="en-US" sz="2000" b="0" i="0" dirty="0">
                <a:solidFill>
                  <a:srgbClr val="453F39"/>
                </a:solidFill>
                <a:effectLst/>
                <a:latin typeface="Verdana" panose="020B0604030504040204" pitchFamily="34" charset="0"/>
              </a:rPr>
              <a:t>(d) hearing protection;</a:t>
            </a:r>
          </a:p>
          <a:p>
            <a:pPr algn="l">
              <a:lnSpc>
                <a:spcPct val="150000"/>
              </a:lnSpc>
            </a:pPr>
            <a:r>
              <a:rPr lang="en-US" sz="2000" b="0" i="0" dirty="0">
                <a:solidFill>
                  <a:srgbClr val="453F39"/>
                </a:solidFill>
                <a:effectLst/>
                <a:latin typeface="Verdana" panose="020B0604030504040204" pitchFamily="34" charset="0"/>
              </a:rPr>
              <a:t>(e) posting of noise hazard areas;</a:t>
            </a:r>
          </a:p>
          <a:p>
            <a:pPr algn="l">
              <a:lnSpc>
                <a:spcPct val="150000"/>
              </a:lnSpc>
            </a:pPr>
            <a:r>
              <a:rPr lang="en-US" sz="2000" b="0" i="0" dirty="0">
                <a:solidFill>
                  <a:srgbClr val="453F39"/>
                </a:solidFill>
                <a:effectLst/>
                <a:latin typeface="Verdana" panose="020B0604030504040204" pitchFamily="34" charset="0"/>
              </a:rPr>
              <a:t>(f) hearing tests;</a:t>
            </a:r>
          </a:p>
          <a:p>
            <a:pPr algn="l">
              <a:lnSpc>
                <a:spcPct val="150000"/>
              </a:lnSpc>
            </a:pPr>
            <a:r>
              <a:rPr lang="en-US" sz="2000" b="0" i="0" dirty="0">
                <a:solidFill>
                  <a:srgbClr val="453F39"/>
                </a:solidFill>
                <a:effectLst/>
                <a:latin typeface="Verdana" panose="020B0604030504040204" pitchFamily="34" charset="0"/>
              </a:rPr>
              <a:t>(g) annual program review.</a:t>
            </a:r>
          </a:p>
          <a:p>
            <a:endParaRPr lang="en-US" dirty="0"/>
          </a:p>
        </p:txBody>
      </p:sp>
      <p:sp>
        <p:nvSpPr>
          <p:cNvPr id="4" name="Slide Number Placeholder 3">
            <a:extLst>
              <a:ext uri="{FF2B5EF4-FFF2-40B4-BE49-F238E27FC236}">
                <a16:creationId xmlns:a16="http://schemas.microsoft.com/office/drawing/2014/main" id="{88EF75DB-6647-7063-37B1-AB63F4948B61}"/>
              </a:ext>
            </a:extLst>
          </p:cNvPr>
          <p:cNvSpPr>
            <a:spLocks noGrp="1"/>
          </p:cNvSpPr>
          <p:nvPr>
            <p:ph type="sldNum" sz="quarter" idx="4"/>
          </p:nvPr>
        </p:nvSpPr>
        <p:spPr/>
        <p:txBody>
          <a:bodyPr/>
          <a:lstStyle/>
          <a:p>
            <a:fld id="{5D855D34-E11B-BE40-8E40-1CF69A63AE91}" type="slidenum">
              <a:rPr lang="en-US" smtClean="0"/>
              <a:pPr/>
              <a:t>67</a:t>
            </a:fld>
            <a:endParaRPr lang="en-US" dirty="0"/>
          </a:p>
        </p:txBody>
      </p:sp>
    </p:spTree>
    <p:extLst>
      <p:ext uri="{BB962C8B-B14F-4D97-AF65-F5344CB8AC3E}">
        <p14:creationId xmlns:p14="http://schemas.microsoft.com/office/powerpoint/2010/main" val="19596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B2D-2A8A-0D58-0F5A-796715E591FD}"/>
              </a:ext>
            </a:extLst>
          </p:cNvPr>
          <p:cNvSpPr>
            <a:spLocks noGrp="1"/>
          </p:cNvSpPr>
          <p:nvPr>
            <p:ph type="title"/>
          </p:nvPr>
        </p:nvSpPr>
        <p:spPr/>
        <p:txBody>
          <a:bodyPr/>
          <a:lstStyle/>
          <a:p>
            <a:r>
              <a:rPr lang="en-US" dirty="0"/>
              <a:t>Biological agent exposure</a:t>
            </a:r>
          </a:p>
        </p:txBody>
      </p:sp>
      <p:sp>
        <p:nvSpPr>
          <p:cNvPr id="3" name="Content Placeholder 2">
            <a:extLst>
              <a:ext uri="{FF2B5EF4-FFF2-40B4-BE49-F238E27FC236}">
                <a16:creationId xmlns:a16="http://schemas.microsoft.com/office/drawing/2014/main" id="{A6385A2D-FD95-77CD-CF9A-384727FF633D}"/>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400" dirty="0"/>
              <a:t>What is exposure to a biological agent? </a:t>
            </a:r>
          </a:p>
          <a:p>
            <a:pPr marL="285750" indent="-285750">
              <a:lnSpc>
                <a:spcPct val="200000"/>
              </a:lnSpc>
              <a:buFont typeface="Arial" panose="020B0604020202020204" pitchFamily="34" charset="0"/>
              <a:buChar char="•"/>
            </a:pPr>
            <a:r>
              <a:rPr lang="en-US" sz="2400" dirty="0"/>
              <a:t>How can exposure to a biological agent occur?</a:t>
            </a:r>
          </a:p>
          <a:p>
            <a:pPr marL="285750" indent="-285750">
              <a:lnSpc>
                <a:spcPct val="200000"/>
              </a:lnSpc>
              <a:buFont typeface="Arial" panose="020B0604020202020204" pitchFamily="34" charset="0"/>
              <a:buChar char="•"/>
            </a:pPr>
            <a:r>
              <a:rPr lang="en-US" sz="2400" dirty="0"/>
              <a:t>What health effects can occur from exposure to biological agents? </a:t>
            </a:r>
          </a:p>
        </p:txBody>
      </p:sp>
      <p:sp>
        <p:nvSpPr>
          <p:cNvPr id="4" name="Slide Number Placeholder 3">
            <a:extLst>
              <a:ext uri="{FF2B5EF4-FFF2-40B4-BE49-F238E27FC236}">
                <a16:creationId xmlns:a16="http://schemas.microsoft.com/office/drawing/2014/main" id="{B0743FD3-ABE1-C42F-94CD-A4DA3FCAA1CB}"/>
              </a:ext>
            </a:extLst>
          </p:cNvPr>
          <p:cNvSpPr>
            <a:spLocks noGrp="1"/>
          </p:cNvSpPr>
          <p:nvPr>
            <p:ph type="sldNum" sz="quarter" idx="4"/>
          </p:nvPr>
        </p:nvSpPr>
        <p:spPr/>
        <p:txBody>
          <a:bodyPr/>
          <a:lstStyle/>
          <a:p>
            <a:fld id="{5D855D34-E11B-BE40-8E40-1CF69A63AE91}" type="slidenum">
              <a:rPr lang="en-US" smtClean="0"/>
              <a:pPr/>
              <a:t>68</a:t>
            </a:fld>
            <a:endParaRPr lang="en-US" dirty="0"/>
          </a:p>
        </p:txBody>
      </p:sp>
    </p:spTree>
    <p:extLst>
      <p:ext uri="{BB962C8B-B14F-4D97-AF65-F5344CB8AC3E}">
        <p14:creationId xmlns:p14="http://schemas.microsoft.com/office/powerpoint/2010/main" val="1181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B2D-2A8A-0D58-0F5A-796715E591FD}"/>
              </a:ext>
            </a:extLst>
          </p:cNvPr>
          <p:cNvSpPr>
            <a:spLocks noGrp="1"/>
          </p:cNvSpPr>
          <p:nvPr>
            <p:ph type="title"/>
          </p:nvPr>
        </p:nvSpPr>
        <p:spPr/>
        <p:txBody>
          <a:bodyPr/>
          <a:lstStyle/>
          <a:p>
            <a:r>
              <a:rPr lang="en-US" dirty="0"/>
              <a:t>Biological agent exposure</a:t>
            </a:r>
          </a:p>
        </p:txBody>
      </p:sp>
      <p:sp>
        <p:nvSpPr>
          <p:cNvPr id="3" name="Content Placeholder 2">
            <a:extLst>
              <a:ext uri="{FF2B5EF4-FFF2-40B4-BE49-F238E27FC236}">
                <a16:creationId xmlns:a16="http://schemas.microsoft.com/office/drawing/2014/main" id="{A6385A2D-FD95-77CD-CF9A-384727FF633D}"/>
              </a:ext>
            </a:extLst>
          </p:cNvPr>
          <p:cNvSpPr>
            <a:spLocks noGrp="1"/>
          </p:cNvSpPr>
          <p:nvPr>
            <p:ph idx="1"/>
          </p:nvPr>
        </p:nvSpPr>
        <p:spPr/>
        <p:txBody>
          <a:bodyPr/>
          <a:lstStyle/>
          <a:p>
            <a:r>
              <a:rPr lang="en-US" sz="2000" b="1" dirty="0"/>
              <a:t>5.1.1 Designation as hazardous substances </a:t>
            </a:r>
          </a:p>
          <a:p>
            <a:pPr lvl="1"/>
            <a:r>
              <a:rPr lang="en-US" sz="1800" dirty="0"/>
              <a:t>For the purposes of sections 5.2 and 6.33 to 6.40 and Part 30, the following biological agents are designated as hazardous substances:</a:t>
            </a:r>
          </a:p>
          <a:p>
            <a:pPr lvl="1"/>
            <a:endParaRPr lang="en-US" sz="1800" dirty="0"/>
          </a:p>
          <a:p>
            <a:pPr lvl="1"/>
            <a:r>
              <a:rPr lang="en-US" sz="1800" dirty="0"/>
              <a:t>(a) a liquid or solid material that is contaminated with a prion, virus, bacterium, fungus or other biological agent that has a classification given by the Public Health Agency of Canada as a Risk Group 2, 3 or 4 human pathogen that causes an adverse health effect;</a:t>
            </a:r>
          </a:p>
          <a:p>
            <a:pPr lvl="1"/>
            <a:endParaRPr lang="en-US" sz="1800" dirty="0"/>
          </a:p>
          <a:p>
            <a:pPr lvl="1"/>
            <a:r>
              <a:rPr lang="en-US" sz="1800" dirty="0"/>
              <a:t>(b) a biological toxin that causes an adverse health effect.</a:t>
            </a:r>
          </a:p>
        </p:txBody>
      </p:sp>
      <p:sp>
        <p:nvSpPr>
          <p:cNvPr id="4" name="Slide Number Placeholder 3">
            <a:extLst>
              <a:ext uri="{FF2B5EF4-FFF2-40B4-BE49-F238E27FC236}">
                <a16:creationId xmlns:a16="http://schemas.microsoft.com/office/drawing/2014/main" id="{B0743FD3-ABE1-C42F-94CD-A4DA3FCAA1CB}"/>
              </a:ext>
            </a:extLst>
          </p:cNvPr>
          <p:cNvSpPr>
            <a:spLocks noGrp="1"/>
          </p:cNvSpPr>
          <p:nvPr>
            <p:ph type="sldNum" sz="quarter" idx="4"/>
          </p:nvPr>
        </p:nvSpPr>
        <p:spPr/>
        <p:txBody>
          <a:bodyPr/>
          <a:lstStyle/>
          <a:p>
            <a:fld id="{5D855D34-E11B-BE40-8E40-1CF69A63AE91}" type="slidenum">
              <a:rPr lang="en-US" smtClean="0"/>
              <a:pPr/>
              <a:t>69</a:t>
            </a:fld>
            <a:endParaRPr lang="en-US" dirty="0"/>
          </a:p>
        </p:txBody>
      </p:sp>
    </p:spTree>
    <p:extLst>
      <p:ext uri="{BB962C8B-B14F-4D97-AF65-F5344CB8AC3E}">
        <p14:creationId xmlns:p14="http://schemas.microsoft.com/office/powerpoint/2010/main" val="25789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Act (WCA)</a:t>
            </a:r>
            <a:br>
              <a:rPr lang="en-US" dirty="0"/>
            </a:br>
            <a:r>
              <a:rPr lang="en-US" dirty="0"/>
              <a:t>Division 3</a:t>
            </a:r>
          </a:p>
        </p:txBody>
      </p:sp>
      <p:sp>
        <p:nvSpPr>
          <p:cNvPr id="3" name="Text Placeholder 2"/>
          <p:cNvSpPr>
            <a:spLocks noGrp="1"/>
          </p:cNvSpPr>
          <p:nvPr>
            <p:ph type="body" sz="half" idx="1"/>
          </p:nvPr>
        </p:nvSpPr>
        <p:spPr>
          <a:xfrm>
            <a:off x="685799" y="2514600"/>
            <a:ext cx="7451035" cy="3352800"/>
          </a:xfrm>
        </p:spPr>
        <p:txBody>
          <a:bodyPr/>
          <a:lstStyle/>
          <a:p>
            <a:pPr>
              <a:buClr>
                <a:schemeClr val="tx1"/>
              </a:buClr>
            </a:pPr>
            <a:r>
              <a:rPr lang="en-US" sz="1800" dirty="0"/>
              <a:t>General Duties</a:t>
            </a:r>
          </a:p>
          <a:p>
            <a:pPr lvl="1">
              <a:lnSpc>
                <a:spcPct val="150000"/>
              </a:lnSpc>
              <a:buClr>
                <a:schemeClr val="tx1"/>
              </a:buClr>
            </a:pPr>
            <a:r>
              <a:rPr lang="en-US" sz="1600" dirty="0">
                <a:hlinkClick r:id="rId3"/>
              </a:rPr>
              <a:t>Employers</a:t>
            </a:r>
            <a:r>
              <a:rPr lang="en-US" sz="1600" dirty="0"/>
              <a:t> (WCA 21)</a:t>
            </a:r>
          </a:p>
          <a:p>
            <a:pPr lvl="1">
              <a:lnSpc>
                <a:spcPct val="150000"/>
              </a:lnSpc>
              <a:buClr>
                <a:schemeClr val="tx1"/>
              </a:buClr>
            </a:pPr>
            <a:r>
              <a:rPr lang="en-US" sz="1600" dirty="0">
                <a:hlinkClick r:id="rId4"/>
              </a:rPr>
              <a:t>Workers</a:t>
            </a:r>
            <a:r>
              <a:rPr lang="en-US" sz="1600" dirty="0"/>
              <a:t> (WCA 22)</a:t>
            </a:r>
          </a:p>
          <a:p>
            <a:pPr lvl="1">
              <a:lnSpc>
                <a:spcPct val="150000"/>
              </a:lnSpc>
              <a:buClr>
                <a:schemeClr val="tx1"/>
              </a:buClr>
            </a:pPr>
            <a:r>
              <a:rPr lang="en-US" sz="1600" dirty="0">
                <a:hlinkClick r:id="rId5"/>
              </a:rPr>
              <a:t>Supervisors</a:t>
            </a:r>
            <a:r>
              <a:rPr lang="en-US" sz="1600" dirty="0"/>
              <a:t> (WCA 23)</a:t>
            </a:r>
          </a:p>
          <a:p>
            <a:pPr lvl="1">
              <a:lnSpc>
                <a:spcPct val="150000"/>
              </a:lnSpc>
              <a:buClr>
                <a:schemeClr val="tx1"/>
              </a:buClr>
            </a:pPr>
            <a:r>
              <a:rPr lang="en-US" sz="1600" dirty="0">
                <a:hlinkClick r:id="rId6"/>
              </a:rPr>
              <a:t>Coordination</a:t>
            </a:r>
            <a:r>
              <a:rPr lang="en-US" sz="1600" dirty="0"/>
              <a:t> (WCA 24)</a:t>
            </a:r>
          </a:p>
          <a:p>
            <a:pPr lvl="1">
              <a:lnSpc>
                <a:spcPct val="150000"/>
              </a:lnSpc>
              <a:buClr>
                <a:schemeClr val="tx1"/>
              </a:buClr>
            </a:pPr>
            <a:r>
              <a:rPr lang="en-US" sz="1600" dirty="0">
                <a:hlinkClick r:id="rId7"/>
              </a:rPr>
              <a:t>Owner</a:t>
            </a:r>
            <a:r>
              <a:rPr lang="en-US" sz="1600" dirty="0"/>
              <a:t> (WCA 25)</a:t>
            </a:r>
          </a:p>
          <a:p>
            <a:pPr lvl="1">
              <a:lnSpc>
                <a:spcPct val="150000"/>
              </a:lnSpc>
              <a:buClr>
                <a:schemeClr val="tx1"/>
              </a:buClr>
            </a:pPr>
            <a:r>
              <a:rPr lang="en-US" sz="1600" dirty="0">
                <a:hlinkClick r:id="rId8"/>
              </a:rPr>
              <a:t>Suppliers</a:t>
            </a:r>
            <a:r>
              <a:rPr lang="en-US" sz="1600" dirty="0"/>
              <a:t> (WCA 26)</a:t>
            </a:r>
          </a:p>
          <a:p>
            <a:pPr lvl="1">
              <a:lnSpc>
                <a:spcPct val="150000"/>
              </a:lnSpc>
              <a:buClr>
                <a:schemeClr val="tx1"/>
              </a:buClr>
            </a:pPr>
            <a:r>
              <a:rPr lang="en-US" sz="1600" dirty="0">
                <a:hlinkClick r:id="rId9"/>
              </a:rPr>
              <a:t>Duties of directors and officers of a corporation </a:t>
            </a:r>
            <a:r>
              <a:rPr lang="en-US" sz="1600" dirty="0"/>
              <a:t>(WCA 27)</a:t>
            </a:r>
          </a:p>
          <a:p>
            <a:pPr lvl="1">
              <a:lnSpc>
                <a:spcPct val="150000"/>
              </a:lnSpc>
              <a:buClr>
                <a:schemeClr val="tx1"/>
              </a:buClr>
            </a:pPr>
            <a:r>
              <a:rPr lang="en-US" sz="1600" dirty="0">
                <a:hlinkClick r:id="rId10"/>
              </a:rPr>
              <a:t>Requirements that apply to more than one person</a:t>
            </a:r>
            <a:r>
              <a:rPr lang="en-US" sz="1600" dirty="0"/>
              <a:t> (WCA 31)</a:t>
            </a:r>
          </a:p>
          <a:p>
            <a:pPr lvl="1">
              <a:buClr>
                <a:schemeClr val="tx1"/>
              </a:buClr>
            </a:pPr>
            <a:endParaRPr lang="en-US" dirty="0"/>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8251" y="2514600"/>
            <a:ext cx="2952750" cy="1552575"/>
          </a:xfrm>
          <a:prstGeom prst="rect">
            <a:avLst/>
          </a:prstGeom>
        </p:spPr>
      </p:pic>
      <p:sp>
        <p:nvSpPr>
          <p:cNvPr id="6" name="Slide Number Placeholder 3">
            <a:extLst>
              <a:ext uri="{FF2B5EF4-FFF2-40B4-BE49-F238E27FC236}">
                <a16:creationId xmlns:a16="http://schemas.microsoft.com/office/drawing/2014/main" id="{C9770C6B-8074-F72B-9B0D-B420249687EE}"/>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7</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2343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B2D-2A8A-0D58-0F5A-796715E591FD}"/>
              </a:ext>
            </a:extLst>
          </p:cNvPr>
          <p:cNvSpPr>
            <a:spLocks noGrp="1"/>
          </p:cNvSpPr>
          <p:nvPr>
            <p:ph type="title"/>
          </p:nvPr>
        </p:nvSpPr>
        <p:spPr/>
        <p:txBody>
          <a:bodyPr/>
          <a:lstStyle/>
          <a:p>
            <a:r>
              <a:rPr lang="en-US" dirty="0"/>
              <a:t>Biological agent exposure</a:t>
            </a:r>
          </a:p>
        </p:txBody>
      </p:sp>
      <p:sp>
        <p:nvSpPr>
          <p:cNvPr id="3" name="Content Placeholder 2">
            <a:extLst>
              <a:ext uri="{FF2B5EF4-FFF2-40B4-BE49-F238E27FC236}">
                <a16:creationId xmlns:a16="http://schemas.microsoft.com/office/drawing/2014/main" id="{A6385A2D-FD95-77CD-CF9A-384727FF633D}"/>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dirty="0"/>
              <a:t>If occupational exposure to a biological agent has or may occur, then the following are requirements of an employer:</a:t>
            </a:r>
          </a:p>
          <a:p>
            <a:pPr marL="742950" lvl="1" indent="-285750">
              <a:lnSpc>
                <a:spcPct val="150000"/>
              </a:lnSpc>
              <a:buFont typeface="Arial" panose="020B0604020202020204" pitchFamily="34" charset="0"/>
              <a:buChar char="•"/>
            </a:pPr>
            <a:r>
              <a:rPr lang="en-US" sz="1600" dirty="0"/>
              <a:t>Develop and implement an exposure control plan</a:t>
            </a:r>
          </a:p>
          <a:p>
            <a:pPr marL="742950" lvl="1" indent="-285750">
              <a:lnSpc>
                <a:spcPct val="150000"/>
              </a:lnSpc>
              <a:buFont typeface="Arial" panose="020B0604020202020204" pitchFamily="34" charset="0"/>
              <a:buChar char="•"/>
            </a:pPr>
            <a:r>
              <a:rPr lang="en-US" sz="1600" dirty="0"/>
              <a:t>Implement engineering controls (i.e. safety-engineered hallow bore needles)*</a:t>
            </a:r>
          </a:p>
          <a:p>
            <a:pPr marL="742950" lvl="1" indent="-285750">
              <a:lnSpc>
                <a:spcPct val="150000"/>
              </a:lnSpc>
              <a:buFont typeface="Arial" panose="020B0604020202020204" pitchFamily="34" charset="0"/>
              <a:buChar char="•"/>
            </a:pPr>
            <a:r>
              <a:rPr lang="en-US" sz="1600" dirty="0"/>
              <a:t>Labels and identification </a:t>
            </a:r>
          </a:p>
          <a:p>
            <a:pPr marL="742950" lvl="1" indent="-285750">
              <a:lnSpc>
                <a:spcPct val="150000"/>
              </a:lnSpc>
              <a:buFont typeface="Arial" panose="020B0604020202020204" pitchFamily="34" charset="0"/>
              <a:buChar char="•"/>
            </a:pPr>
            <a:r>
              <a:rPr lang="en-US" sz="1600" dirty="0"/>
              <a:t>Offer vaccination</a:t>
            </a:r>
          </a:p>
          <a:p>
            <a:pPr marL="742950" lvl="1" indent="-285750">
              <a:lnSpc>
                <a:spcPct val="150000"/>
              </a:lnSpc>
              <a:buFont typeface="Arial" panose="020B0604020202020204" pitchFamily="34" charset="0"/>
              <a:buChar char="•"/>
            </a:pPr>
            <a:r>
              <a:rPr lang="en-US" sz="1600" dirty="0"/>
              <a:t>Medical evaluation – advise to seek medical evaluation </a:t>
            </a:r>
          </a:p>
        </p:txBody>
      </p:sp>
      <p:sp>
        <p:nvSpPr>
          <p:cNvPr id="4" name="Slide Number Placeholder 3">
            <a:extLst>
              <a:ext uri="{FF2B5EF4-FFF2-40B4-BE49-F238E27FC236}">
                <a16:creationId xmlns:a16="http://schemas.microsoft.com/office/drawing/2014/main" id="{B0743FD3-ABE1-C42F-94CD-A4DA3FCAA1CB}"/>
              </a:ext>
            </a:extLst>
          </p:cNvPr>
          <p:cNvSpPr>
            <a:spLocks noGrp="1"/>
          </p:cNvSpPr>
          <p:nvPr>
            <p:ph type="sldNum" sz="quarter" idx="4"/>
          </p:nvPr>
        </p:nvSpPr>
        <p:spPr/>
        <p:txBody>
          <a:bodyPr/>
          <a:lstStyle/>
          <a:p>
            <a:fld id="{5D855D34-E11B-BE40-8E40-1CF69A63AE91}" type="slidenum">
              <a:rPr lang="en-US" smtClean="0"/>
              <a:pPr/>
              <a:t>70</a:t>
            </a:fld>
            <a:endParaRPr lang="en-US" dirty="0"/>
          </a:p>
        </p:txBody>
      </p:sp>
    </p:spTree>
    <p:extLst>
      <p:ext uri="{BB962C8B-B14F-4D97-AF65-F5344CB8AC3E}">
        <p14:creationId xmlns:p14="http://schemas.microsoft.com/office/powerpoint/2010/main" val="26617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B2D-2A8A-0D58-0F5A-796715E591FD}"/>
              </a:ext>
            </a:extLst>
          </p:cNvPr>
          <p:cNvSpPr>
            <a:spLocks noGrp="1"/>
          </p:cNvSpPr>
          <p:nvPr>
            <p:ph type="title"/>
          </p:nvPr>
        </p:nvSpPr>
        <p:spPr/>
        <p:txBody>
          <a:bodyPr/>
          <a:lstStyle/>
          <a:p>
            <a:r>
              <a:rPr lang="en-US" dirty="0"/>
              <a:t>Biological agent Exposure Control Plan</a:t>
            </a:r>
          </a:p>
        </p:txBody>
      </p:sp>
      <p:sp>
        <p:nvSpPr>
          <p:cNvPr id="3" name="Content Placeholder 2">
            <a:extLst>
              <a:ext uri="{FF2B5EF4-FFF2-40B4-BE49-F238E27FC236}">
                <a16:creationId xmlns:a16="http://schemas.microsoft.com/office/drawing/2014/main" id="{A6385A2D-FD95-77CD-CF9A-384727FF633D}"/>
              </a:ext>
            </a:extLst>
          </p:cNvPr>
          <p:cNvSpPr>
            <a:spLocks noGrp="1"/>
          </p:cNvSpPr>
          <p:nvPr>
            <p:ph idx="1"/>
          </p:nvPr>
        </p:nvSpPr>
        <p:spPr/>
        <p:txBody>
          <a:bodyPr/>
          <a:lstStyle/>
          <a:p>
            <a:pPr marL="285750" indent="-285750">
              <a:buFont typeface="Arial" panose="020B0604020202020204" pitchFamily="34" charset="0"/>
              <a:buChar char="•"/>
            </a:pPr>
            <a:r>
              <a:rPr lang="en-US" sz="2000" dirty="0"/>
              <a:t>The exposure control plan must meet section 5.54 and 6.34 of the Regulation</a:t>
            </a:r>
          </a:p>
          <a:p>
            <a:pPr marL="285750" indent="-285750">
              <a:buFont typeface="Arial" panose="020B0604020202020204" pitchFamily="34" charset="0"/>
              <a:buChar char="•"/>
            </a:pPr>
            <a:r>
              <a:rPr lang="en-US" sz="2000" dirty="0"/>
              <a:t>The risk assessment must be conducted by a qualified person</a:t>
            </a:r>
          </a:p>
          <a:p>
            <a:pPr marL="285750" indent="-285750">
              <a:buFont typeface="Arial" panose="020B0604020202020204" pitchFamily="34" charset="0"/>
              <a:buChar char="•"/>
            </a:pPr>
            <a:r>
              <a:rPr lang="en-US" sz="2000" dirty="0"/>
              <a:t>All work activities for potential exposure must be identified</a:t>
            </a:r>
          </a:p>
          <a:p>
            <a:pPr marL="285750" indent="-285750">
              <a:buFont typeface="Arial" panose="020B0604020202020204" pitchFamily="34" charset="0"/>
              <a:buChar char="•"/>
            </a:pPr>
            <a:r>
              <a:rPr lang="en-US" sz="2000" dirty="0"/>
              <a:t>Minimize exposure through engineering and administrative controls </a:t>
            </a:r>
          </a:p>
          <a:p>
            <a:pPr marL="285750" indent="-285750">
              <a:buFont typeface="Arial" panose="020B0604020202020204" pitchFamily="34" charset="0"/>
              <a:buChar char="•"/>
            </a:pPr>
            <a:r>
              <a:rPr lang="en-US" sz="2000" dirty="0"/>
              <a:t>Routine infection control precautions are required </a:t>
            </a:r>
          </a:p>
          <a:p>
            <a:pPr marL="285750" indent="-285750">
              <a:buFont typeface="Arial" panose="020B0604020202020204" pitchFamily="34" charset="0"/>
              <a:buChar char="•"/>
            </a:pPr>
            <a:r>
              <a:rPr lang="en-US" sz="2000" dirty="0"/>
              <a:t>Training and education requirements</a:t>
            </a:r>
          </a:p>
          <a:p>
            <a:pPr marL="285750" indent="-285750">
              <a:buFont typeface="Arial" panose="020B0604020202020204" pitchFamily="34" charset="0"/>
              <a:buChar char="•"/>
            </a:pPr>
            <a:r>
              <a:rPr lang="en-US" sz="2000" dirty="0"/>
              <a:t>Records</a:t>
            </a:r>
          </a:p>
        </p:txBody>
      </p:sp>
      <p:sp>
        <p:nvSpPr>
          <p:cNvPr id="4" name="Slide Number Placeholder 3">
            <a:extLst>
              <a:ext uri="{FF2B5EF4-FFF2-40B4-BE49-F238E27FC236}">
                <a16:creationId xmlns:a16="http://schemas.microsoft.com/office/drawing/2014/main" id="{B0743FD3-ABE1-C42F-94CD-A4DA3FCAA1CB}"/>
              </a:ext>
            </a:extLst>
          </p:cNvPr>
          <p:cNvSpPr>
            <a:spLocks noGrp="1"/>
          </p:cNvSpPr>
          <p:nvPr>
            <p:ph type="sldNum" sz="quarter" idx="4"/>
          </p:nvPr>
        </p:nvSpPr>
        <p:spPr/>
        <p:txBody>
          <a:bodyPr/>
          <a:lstStyle/>
          <a:p>
            <a:fld id="{5D855D34-E11B-BE40-8E40-1CF69A63AE91}" type="slidenum">
              <a:rPr lang="en-US" smtClean="0"/>
              <a:pPr/>
              <a:t>71</a:t>
            </a:fld>
            <a:endParaRPr lang="en-US" dirty="0"/>
          </a:p>
        </p:txBody>
      </p:sp>
    </p:spTree>
    <p:extLst>
      <p:ext uri="{BB962C8B-B14F-4D97-AF65-F5344CB8AC3E}">
        <p14:creationId xmlns:p14="http://schemas.microsoft.com/office/powerpoint/2010/main" val="69457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B0BF-E6A0-8893-E489-6B857678D946}"/>
              </a:ext>
            </a:extLst>
          </p:cNvPr>
          <p:cNvSpPr>
            <a:spLocks noGrp="1"/>
          </p:cNvSpPr>
          <p:nvPr>
            <p:ph type="title"/>
          </p:nvPr>
        </p:nvSpPr>
        <p:spPr/>
        <p:txBody>
          <a:bodyPr/>
          <a:lstStyle/>
          <a:p>
            <a:r>
              <a:rPr lang="en-US" dirty="0"/>
              <a:t>Chemical substances</a:t>
            </a:r>
          </a:p>
        </p:txBody>
      </p:sp>
      <p:sp>
        <p:nvSpPr>
          <p:cNvPr id="3" name="Content Placeholder 2">
            <a:extLst>
              <a:ext uri="{FF2B5EF4-FFF2-40B4-BE49-F238E27FC236}">
                <a16:creationId xmlns:a16="http://schemas.microsoft.com/office/drawing/2014/main" id="{88E14E52-E6E6-3665-539C-7760719FC0EB}"/>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US" sz="2400" dirty="0"/>
              <a:t>What is exposure to a chemical substances? </a:t>
            </a:r>
          </a:p>
          <a:p>
            <a:pPr marL="285750" indent="-285750">
              <a:lnSpc>
                <a:spcPct val="200000"/>
              </a:lnSpc>
              <a:buFont typeface="Arial" panose="020B0604020202020204" pitchFamily="34" charset="0"/>
              <a:buChar char="•"/>
            </a:pPr>
            <a:r>
              <a:rPr lang="en-US" sz="2400" dirty="0"/>
              <a:t>How can exposure to a chemical substances occur?</a:t>
            </a:r>
          </a:p>
          <a:p>
            <a:pPr marL="285750" indent="-285750">
              <a:lnSpc>
                <a:spcPct val="200000"/>
              </a:lnSpc>
              <a:buFont typeface="Arial" panose="020B0604020202020204" pitchFamily="34" charset="0"/>
              <a:buChar char="•"/>
            </a:pPr>
            <a:r>
              <a:rPr lang="en-US" sz="2400" dirty="0"/>
              <a:t>What health effects can occur from exposure to chemical substances? </a:t>
            </a:r>
          </a:p>
          <a:p>
            <a:endParaRPr lang="en-US" dirty="0"/>
          </a:p>
        </p:txBody>
      </p:sp>
      <p:sp>
        <p:nvSpPr>
          <p:cNvPr id="4" name="Slide Number Placeholder 3">
            <a:extLst>
              <a:ext uri="{FF2B5EF4-FFF2-40B4-BE49-F238E27FC236}">
                <a16:creationId xmlns:a16="http://schemas.microsoft.com/office/drawing/2014/main" id="{EA700135-DCB7-9622-449C-7626B2131D3F}"/>
              </a:ext>
            </a:extLst>
          </p:cNvPr>
          <p:cNvSpPr>
            <a:spLocks noGrp="1"/>
          </p:cNvSpPr>
          <p:nvPr>
            <p:ph type="sldNum" sz="quarter" idx="4"/>
          </p:nvPr>
        </p:nvSpPr>
        <p:spPr/>
        <p:txBody>
          <a:bodyPr/>
          <a:lstStyle/>
          <a:p>
            <a:fld id="{5D855D34-E11B-BE40-8E40-1CF69A63AE91}" type="slidenum">
              <a:rPr lang="en-US" smtClean="0"/>
              <a:pPr/>
              <a:t>72</a:t>
            </a:fld>
            <a:endParaRPr lang="en-US" dirty="0"/>
          </a:p>
        </p:txBody>
      </p:sp>
    </p:spTree>
    <p:extLst>
      <p:ext uri="{BB962C8B-B14F-4D97-AF65-F5344CB8AC3E}">
        <p14:creationId xmlns:p14="http://schemas.microsoft.com/office/powerpoint/2010/main" val="23931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2E36-F62E-F833-B1B7-6C06F09B5F35}"/>
              </a:ext>
            </a:extLst>
          </p:cNvPr>
          <p:cNvSpPr>
            <a:spLocks noGrp="1"/>
          </p:cNvSpPr>
          <p:nvPr>
            <p:ph type="title"/>
          </p:nvPr>
        </p:nvSpPr>
        <p:spPr/>
        <p:txBody>
          <a:bodyPr/>
          <a:lstStyle/>
          <a:p>
            <a:r>
              <a:rPr lang="en-US" dirty="0"/>
              <a:t>Chemical substances</a:t>
            </a:r>
          </a:p>
        </p:txBody>
      </p:sp>
      <p:sp>
        <p:nvSpPr>
          <p:cNvPr id="3" name="Content Placeholder 2">
            <a:extLst>
              <a:ext uri="{FF2B5EF4-FFF2-40B4-BE49-F238E27FC236}">
                <a16:creationId xmlns:a16="http://schemas.microsoft.com/office/drawing/2014/main" id="{AE9DA847-6830-4F1A-F0A4-0747A92FB48D}"/>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US" sz="2000" dirty="0"/>
              <a:t>If occupational exposure to a chemical substance can or may occur, then the following are requirements of an employer:</a:t>
            </a:r>
          </a:p>
          <a:p>
            <a:pPr marL="800100" lvl="1" indent="-342900">
              <a:lnSpc>
                <a:spcPct val="150000"/>
              </a:lnSpc>
              <a:buFont typeface="Arial" panose="020B0604020202020204" pitchFamily="34" charset="0"/>
              <a:buChar char="•"/>
            </a:pPr>
            <a:r>
              <a:rPr lang="en-US" sz="1800" dirty="0"/>
              <a:t>Identify the chemical agent and possible health effects</a:t>
            </a:r>
          </a:p>
          <a:p>
            <a:pPr marL="800100" lvl="1" indent="-342900">
              <a:lnSpc>
                <a:spcPct val="150000"/>
              </a:lnSpc>
              <a:buFont typeface="Arial" panose="020B0604020202020204" pitchFamily="34" charset="0"/>
              <a:buChar char="•"/>
            </a:pPr>
            <a:r>
              <a:rPr lang="en-US" sz="1800" dirty="0"/>
              <a:t>Communicate the information clearly to the worker</a:t>
            </a:r>
          </a:p>
          <a:p>
            <a:pPr marL="800100" lvl="1" indent="-342900">
              <a:lnSpc>
                <a:spcPct val="150000"/>
              </a:lnSpc>
              <a:buFont typeface="Arial" panose="020B0604020202020204" pitchFamily="34" charset="0"/>
              <a:buChar char="•"/>
            </a:pPr>
            <a:r>
              <a:rPr lang="en-US" sz="1800" dirty="0"/>
              <a:t>Develop and implement written procedures to minimize or eliminate risk of exposure, and address any emergency that may occur</a:t>
            </a:r>
          </a:p>
          <a:p>
            <a:pPr marL="800100" lvl="1" indent="-342900">
              <a:lnSpc>
                <a:spcPct val="150000"/>
              </a:lnSpc>
              <a:buFont typeface="Arial" panose="020B0604020202020204" pitchFamily="34" charset="0"/>
              <a:buChar char="•"/>
            </a:pPr>
            <a:r>
              <a:rPr lang="en-US" sz="1800" dirty="0"/>
              <a:t>Training requirement for worker and supervisor </a:t>
            </a:r>
          </a:p>
        </p:txBody>
      </p:sp>
      <p:sp>
        <p:nvSpPr>
          <p:cNvPr id="4" name="Slide Number Placeholder 3">
            <a:extLst>
              <a:ext uri="{FF2B5EF4-FFF2-40B4-BE49-F238E27FC236}">
                <a16:creationId xmlns:a16="http://schemas.microsoft.com/office/drawing/2014/main" id="{1AE1A66E-DDFA-1796-F061-3F6FB121D850}"/>
              </a:ext>
            </a:extLst>
          </p:cNvPr>
          <p:cNvSpPr>
            <a:spLocks noGrp="1"/>
          </p:cNvSpPr>
          <p:nvPr>
            <p:ph type="sldNum" sz="quarter" idx="4"/>
          </p:nvPr>
        </p:nvSpPr>
        <p:spPr/>
        <p:txBody>
          <a:bodyPr/>
          <a:lstStyle/>
          <a:p>
            <a:fld id="{5D855D34-E11B-BE40-8E40-1CF69A63AE91}" type="slidenum">
              <a:rPr lang="en-US" smtClean="0"/>
              <a:pPr/>
              <a:t>73</a:t>
            </a:fld>
            <a:endParaRPr lang="en-US" dirty="0"/>
          </a:p>
        </p:txBody>
      </p:sp>
    </p:spTree>
    <p:extLst>
      <p:ext uri="{BB962C8B-B14F-4D97-AF65-F5344CB8AC3E}">
        <p14:creationId xmlns:p14="http://schemas.microsoft.com/office/powerpoint/2010/main" val="20797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29C6-69E3-F3DA-E534-C82B7FB10D7A}"/>
              </a:ext>
            </a:extLst>
          </p:cNvPr>
          <p:cNvSpPr>
            <a:spLocks noGrp="1"/>
          </p:cNvSpPr>
          <p:nvPr>
            <p:ph type="title"/>
          </p:nvPr>
        </p:nvSpPr>
        <p:spPr/>
        <p:txBody>
          <a:bodyPr/>
          <a:lstStyle/>
          <a:p>
            <a:r>
              <a:rPr lang="en-US" dirty="0"/>
              <a:t>WorkSafeBC E-limit mobile tool</a:t>
            </a:r>
          </a:p>
        </p:txBody>
      </p:sp>
      <p:sp>
        <p:nvSpPr>
          <p:cNvPr id="3" name="Content Placeholder 2">
            <a:extLst>
              <a:ext uri="{FF2B5EF4-FFF2-40B4-BE49-F238E27FC236}">
                <a16:creationId xmlns:a16="http://schemas.microsoft.com/office/drawing/2014/main" id="{3DD82F6B-4A74-74C2-2D96-EDDFDAE5DA76}"/>
              </a:ext>
            </a:extLst>
          </p:cNvPr>
          <p:cNvSpPr>
            <a:spLocks noGrp="1"/>
          </p:cNvSpPr>
          <p:nvPr>
            <p:ph idx="1"/>
          </p:nvPr>
        </p:nvSpPr>
        <p:spPr/>
        <p:txBody>
          <a:bodyPr/>
          <a:lstStyle/>
          <a:p>
            <a:pPr marL="457200" indent="-457200">
              <a:buFont typeface="Arial" panose="020B0604020202020204" pitchFamily="34" charset="0"/>
              <a:buChar char="•"/>
            </a:pPr>
            <a:r>
              <a:rPr lang="en-US" sz="3200" b="1" dirty="0">
                <a:hlinkClick r:id="rId2"/>
              </a:rPr>
              <a:t>E-Limit</a:t>
            </a:r>
            <a:r>
              <a:rPr lang="en-US" sz="3200" b="1" dirty="0"/>
              <a:t> </a:t>
            </a:r>
            <a:r>
              <a:rPr lang="en-US" sz="2000" dirty="0"/>
              <a:t>(https://elimit.online.worksafebc.com/)</a:t>
            </a:r>
          </a:p>
        </p:txBody>
      </p:sp>
      <p:sp>
        <p:nvSpPr>
          <p:cNvPr id="4" name="Slide Number Placeholder 3">
            <a:extLst>
              <a:ext uri="{FF2B5EF4-FFF2-40B4-BE49-F238E27FC236}">
                <a16:creationId xmlns:a16="http://schemas.microsoft.com/office/drawing/2014/main" id="{E1786A36-EE7D-EE59-41A4-3249D4C5DC13}"/>
              </a:ext>
            </a:extLst>
          </p:cNvPr>
          <p:cNvSpPr>
            <a:spLocks noGrp="1"/>
          </p:cNvSpPr>
          <p:nvPr>
            <p:ph type="sldNum" sz="quarter" idx="4"/>
          </p:nvPr>
        </p:nvSpPr>
        <p:spPr/>
        <p:txBody>
          <a:bodyPr/>
          <a:lstStyle/>
          <a:p>
            <a:fld id="{5D855D34-E11B-BE40-8E40-1CF69A63AE91}" type="slidenum">
              <a:rPr lang="en-US" smtClean="0"/>
              <a:pPr/>
              <a:t>74</a:t>
            </a:fld>
            <a:endParaRPr lang="en-US" dirty="0"/>
          </a:p>
        </p:txBody>
      </p:sp>
    </p:spTree>
    <p:extLst>
      <p:ext uri="{BB962C8B-B14F-4D97-AF65-F5344CB8AC3E}">
        <p14:creationId xmlns:p14="http://schemas.microsoft.com/office/powerpoint/2010/main" val="2711711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CC23-4A1D-2A78-4031-9D866E0DCA43}"/>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70827935-5137-0267-F397-C5F54D41E14A}"/>
              </a:ext>
            </a:extLst>
          </p:cNvPr>
          <p:cNvSpPr>
            <a:spLocks noGrp="1"/>
          </p:cNvSpPr>
          <p:nvPr>
            <p:ph idx="1"/>
          </p:nvPr>
        </p:nvSpPr>
        <p:spPr/>
        <p:txBody>
          <a:bodyPr/>
          <a:lstStyle/>
          <a:p>
            <a:pPr marL="342900" indent="-342900">
              <a:buFont typeface="Arial" panose="020B0604020202020204" pitchFamily="34" charset="0"/>
              <a:buChar char="•"/>
            </a:pPr>
            <a:r>
              <a:rPr lang="en-US" sz="2400" dirty="0"/>
              <a:t>What is a hazardous drug?</a:t>
            </a:r>
          </a:p>
        </p:txBody>
      </p:sp>
      <p:sp>
        <p:nvSpPr>
          <p:cNvPr id="4" name="Slide Number Placeholder 3">
            <a:extLst>
              <a:ext uri="{FF2B5EF4-FFF2-40B4-BE49-F238E27FC236}">
                <a16:creationId xmlns:a16="http://schemas.microsoft.com/office/drawing/2014/main" id="{4B6CBEEA-304D-D20A-24EF-E1ACC1025E6E}"/>
              </a:ext>
            </a:extLst>
          </p:cNvPr>
          <p:cNvSpPr>
            <a:spLocks noGrp="1"/>
          </p:cNvSpPr>
          <p:nvPr>
            <p:ph type="sldNum" sz="quarter" idx="4"/>
          </p:nvPr>
        </p:nvSpPr>
        <p:spPr/>
        <p:txBody>
          <a:bodyPr/>
          <a:lstStyle/>
          <a:p>
            <a:fld id="{5D855D34-E11B-BE40-8E40-1CF69A63AE91}" type="slidenum">
              <a:rPr lang="en-US" smtClean="0"/>
              <a:pPr/>
              <a:t>75</a:t>
            </a:fld>
            <a:endParaRPr lang="en-US" dirty="0"/>
          </a:p>
        </p:txBody>
      </p:sp>
    </p:spTree>
    <p:extLst>
      <p:ext uri="{BB962C8B-B14F-4D97-AF65-F5344CB8AC3E}">
        <p14:creationId xmlns:p14="http://schemas.microsoft.com/office/powerpoint/2010/main" val="31243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CC23-4A1D-2A78-4031-9D866E0DCA43}"/>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70827935-5137-0267-F397-C5F54D41E14A}"/>
              </a:ext>
            </a:extLst>
          </p:cNvPr>
          <p:cNvSpPr>
            <a:spLocks noGrp="1"/>
          </p:cNvSpPr>
          <p:nvPr>
            <p:ph idx="1"/>
          </p:nvPr>
        </p:nvSpPr>
        <p:spPr/>
        <p:txBody>
          <a:bodyPr/>
          <a:lstStyle/>
          <a:p>
            <a:pPr marL="342900" indent="-342900">
              <a:buFont typeface="Arial" panose="020B0604020202020204" pitchFamily="34" charset="0"/>
              <a:buChar char="•"/>
            </a:pPr>
            <a:r>
              <a:rPr lang="en-US" sz="2400" dirty="0"/>
              <a:t>What is a hazardous drug?</a:t>
            </a:r>
          </a:p>
          <a:p>
            <a:pPr lvl="1">
              <a:lnSpc>
                <a:spcPct val="100000"/>
              </a:lnSpc>
            </a:pPr>
            <a:r>
              <a:rPr lang="en-US" dirty="0"/>
              <a:t>"hazardous drug" means a drug that</a:t>
            </a:r>
          </a:p>
          <a:p>
            <a:pPr lvl="1">
              <a:lnSpc>
                <a:spcPct val="100000"/>
              </a:lnSpc>
            </a:pPr>
            <a:endParaRPr lang="en-US" dirty="0"/>
          </a:p>
          <a:p>
            <a:pPr lvl="1">
              <a:lnSpc>
                <a:spcPct val="100000"/>
              </a:lnSpc>
            </a:pPr>
            <a:r>
              <a:rPr lang="en-US" dirty="0"/>
              <a:t>(a) has one or more of the following characteristics:</a:t>
            </a:r>
          </a:p>
          <a:p>
            <a:pPr lvl="1">
              <a:lnSpc>
                <a:spcPct val="100000"/>
              </a:lnSpc>
            </a:pPr>
            <a:endParaRPr lang="en-US" dirty="0"/>
          </a:p>
          <a:p>
            <a:pPr lvl="2">
              <a:lnSpc>
                <a:spcPct val="100000"/>
              </a:lnSpc>
            </a:pPr>
            <a:r>
              <a:rPr lang="en-US" dirty="0"/>
              <a:t>(</a:t>
            </a:r>
            <a:r>
              <a:rPr lang="en-US" dirty="0" err="1"/>
              <a:t>i</a:t>
            </a:r>
            <a:r>
              <a:rPr lang="en-US" dirty="0"/>
              <a:t>) carcinogenicity;</a:t>
            </a:r>
          </a:p>
          <a:p>
            <a:pPr lvl="2">
              <a:lnSpc>
                <a:spcPct val="100000"/>
              </a:lnSpc>
            </a:pPr>
            <a:endParaRPr lang="en-US" dirty="0"/>
          </a:p>
          <a:p>
            <a:pPr lvl="2">
              <a:lnSpc>
                <a:spcPct val="100000"/>
              </a:lnSpc>
            </a:pPr>
            <a:r>
              <a:rPr lang="en-US" dirty="0"/>
              <a:t>(ii) teratogenicity;</a:t>
            </a:r>
          </a:p>
          <a:p>
            <a:pPr lvl="2">
              <a:lnSpc>
                <a:spcPct val="100000"/>
              </a:lnSpc>
            </a:pPr>
            <a:endParaRPr lang="en-US" dirty="0"/>
          </a:p>
          <a:p>
            <a:pPr lvl="2">
              <a:lnSpc>
                <a:spcPct val="100000"/>
              </a:lnSpc>
            </a:pPr>
            <a:r>
              <a:rPr lang="en-US" dirty="0"/>
              <a:t>(iii) genotoxicity;</a:t>
            </a:r>
          </a:p>
          <a:p>
            <a:pPr lvl="2">
              <a:lnSpc>
                <a:spcPct val="100000"/>
              </a:lnSpc>
            </a:pPr>
            <a:endParaRPr lang="en-US" dirty="0"/>
          </a:p>
          <a:p>
            <a:pPr lvl="2">
              <a:lnSpc>
                <a:spcPct val="100000"/>
              </a:lnSpc>
            </a:pPr>
            <a:r>
              <a:rPr lang="en-US" dirty="0"/>
              <a:t>(iv) reproductive toxicity;</a:t>
            </a:r>
          </a:p>
          <a:p>
            <a:pPr lvl="2">
              <a:lnSpc>
                <a:spcPct val="100000"/>
              </a:lnSpc>
            </a:pPr>
            <a:endParaRPr lang="en-US" dirty="0"/>
          </a:p>
          <a:p>
            <a:pPr lvl="2">
              <a:lnSpc>
                <a:spcPct val="100000"/>
              </a:lnSpc>
            </a:pPr>
            <a:r>
              <a:rPr lang="en-US" dirty="0"/>
              <a:t>(v) organ toxicity at low doses,</a:t>
            </a:r>
          </a:p>
          <a:p>
            <a:pPr lvl="1">
              <a:lnSpc>
                <a:spcPct val="100000"/>
              </a:lnSpc>
            </a:pPr>
            <a:endParaRPr lang="en-US" dirty="0"/>
          </a:p>
          <a:p>
            <a:pPr lvl="1">
              <a:lnSpc>
                <a:spcPct val="100000"/>
              </a:lnSpc>
            </a:pPr>
            <a:r>
              <a:rPr lang="en-US" dirty="0"/>
              <a:t>(b) is a new drug that mimics, in structure or toxicity, an existing drug known to be a hazardous drug according to the characteristics listed in paragraph (a), or</a:t>
            </a:r>
          </a:p>
          <a:p>
            <a:pPr lvl="1">
              <a:lnSpc>
                <a:spcPct val="100000"/>
              </a:lnSpc>
            </a:pPr>
            <a:endParaRPr lang="en-US" dirty="0"/>
          </a:p>
          <a:p>
            <a:pPr lvl="1">
              <a:lnSpc>
                <a:spcPct val="100000"/>
              </a:lnSpc>
            </a:pPr>
            <a:r>
              <a:rPr lang="en-US" dirty="0"/>
              <a:t>(c) is identified in the NIOSH list as a hazardous drug;</a:t>
            </a:r>
          </a:p>
        </p:txBody>
      </p:sp>
      <p:sp>
        <p:nvSpPr>
          <p:cNvPr id="4" name="Slide Number Placeholder 3">
            <a:extLst>
              <a:ext uri="{FF2B5EF4-FFF2-40B4-BE49-F238E27FC236}">
                <a16:creationId xmlns:a16="http://schemas.microsoft.com/office/drawing/2014/main" id="{4B6CBEEA-304D-D20A-24EF-E1ACC1025E6E}"/>
              </a:ext>
            </a:extLst>
          </p:cNvPr>
          <p:cNvSpPr>
            <a:spLocks noGrp="1"/>
          </p:cNvSpPr>
          <p:nvPr>
            <p:ph type="sldNum" sz="quarter" idx="4"/>
          </p:nvPr>
        </p:nvSpPr>
        <p:spPr/>
        <p:txBody>
          <a:bodyPr/>
          <a:lstStyle/>
          <a:p>
            <a:fld id="{5D855D34-E11B-BE40-8E40-1CF69A63AE91}" type="slidenum">
              <a:rPr lang="en-US" smtClean="0"/>
              <a:pPr/>
              <a:t>76</a:t>
            </a:fld>
            <a:endParaRPr lang="en-US" dirty="0"/>
          </a:p>
        </p:txBody>
      </p:sp>
    </p:spTree>
    <p:extLst>
      <p:ext uri="{BB962C8B-B14F-4D97-AF65-F5344CB8AC3E}">
        <p14:creationId xmlns:p14="http://schemas.microsoft.com/office/powerpoint/2010/main" val="747074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3FC7-F67F-1168-6088-B69F15F74C45}"/>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2AC7A206-F369-B022-C1DE-49D96D767D62}"/>
              </a:ext>
            </a:extLst>
          </p:cNvPr>
          <p:cNvSpPr>
            <a:spLocks noGrp="1"/>
          </p:cNvSpPr>
          <p:nvPr>
            <p:ph idx="1"/>
          </p:nvPr>
        </p:nvSpPr>
        <p:spPr/>
        <p:txBody>
          <a:bodyPr/>
          <a:lstStyle/>
          <a:p>
            <a:pPr marL="285750" indent="-285750">
              <a:buFont typeface="Arial" panose="020B0604020202020204" pitchFamily="34" charset="0"/>
              <a:buChar char="•"/>
            </a:pPr>
            <a:r>
              <a:rPr lang="en-US" sz="2400" dirty="0"/>
              <a:t>Are hazardous drugs used in your practice?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hazardous drugs are used in your practice? </a:t>
            </a:r>
          </a:p>
        </p:txBody>
      </p:sp>
      <p:sp>
        <p:nvSpPr>
          <p:cNvPr id="4" name="Slide Number Placeholder 3">
            <a:extLst>
              <a:ext uri="{FF2B5EF4-FFF2-40B4-BE49-F238E27FC236}">
                <a16:creationId xmlns:a16="http://schemas.microsoft.com/office/drawing/2014/main" id="{D14B4E3D-67B4-0472-E1B6-A262F87E8234}"/>
              </a:ext>
            </a:extLst>
          </p:cNvPr>
          <p:cNvSpPr>
            <a:spLocks noGrp="1"/>
          </p:cNvSpPr>
          <p:nvPr>
            <p:ph type="sldNum" sz="quarter" idx="4"/>
          </p:nvPr>
        </p:nvSpPr>
        <p:spPr/>
        <p:txBody>
          <a:bodyPr/>
          <a:lstStyle/>
          <a:p>
            <a:fld id="{5D855D34-E11B-BE40-8E40-1CF69A63AE91}" type="slidenum">
              <a:rPr lang="en-US" smtClean="0"/>
              <a:pPr/>
              <a:t>77</a:t>
            </a:fld>
            <a:endParaRPr lang="en-US" dirty="0"/>
          </a:p>
        </p:txBody>
      </p:sp>
    </p:spTree>
    <p:extLst>
      <p:ext uri="{BB962C8B-B14F-4D97-AF65-F5344CB8AC3E}">
        <p14:creationId xmlns:p14="http://schemas.microsoft.com/office/powerpoint/2010/main" val="21621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3FC7-F67F-1168-6088-B69F15F74C45}"/>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2AC7A206-F369-B022-C1DE-49D96D767D62}"/>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dirty="0"/>
              <a:t>If occupational exposure to a hazardous drug may occur, then the following are requirements of an employer:</a:t>
            </a:r>
          </a:p>
          <a:p>
            <a:pPr marL="742950" lvl="1" indent="-285750">
              <a:lnSpc>
                <a:spcPct val="150000"/>
              </a:lnSpc>
              <a:buFont typeface="Arial" panose="020B0604020202020204" pitchFamily="34" charset="0"/>
              <a:buChar char="•"/>
            </a:pPr>
            <a:r>
              <a:rPr lang="en-US" sz="1800" dirty="0"/>
              <a:t>Identify hazardous drugs and maintain a list</a:t>
            </a:r>
          </a:p>
          <a:p>
            <a:pPr marL="742950" lvl="1" indent="-285750">
              <a:lnSpc>
                <a:spcPct val="150000"/>
              </a:lnSpc>
              <a:buFont typeface="Arial" panose="020B0604020202020204" pitchFamily="34" charset="0"/>
              <a:buChar char="•"/>
            </a:pPr>
            <a:r>
              <a:rPr lang="en-US" sz="1800" dirty="0"/>
              <a:t>Risk assessment must be prepared by a qualified person</a:t>
            </a:r>
          </a:p>
          <a:p>
            <a:pPr marL="742950" lvl="1" indent="-285750">
              <a:lnSpc>
                <a:spcPct val="150000"/>
              </a:lnSpc>
              <a:buFont typeface="Arial" panose="020B0604020202020204" pitchFamily="34" charset="0"/>
              <a:buChar char="•"/>
            </a:pPr>
            <a:r>
              <a:rPr lang="en-US" sz="1800" dirty="0"/>
              <a:t>Develop and implement an exposure control plan that meets the requirement of section 5.54 and the risk assessment </a:t>
            </a:r>
          </a:p>
          <a:p>
            <a:pPr marL="742950" lvl="1" indent="-285750">
              <a:lnSpc>
                <a:spcPct val="150000"/>
              </a:lnSpc>
              <a:buFont typeface="Arial" panose="020B0604020202020204" pitchFamily="34" charset="0"/>
              <a:buChar char="•"/>
            </a:pPr>
            <a:r>
              <a:rPr lang="en-US" sz="1800" dirty="0"/>
              <a:t>At least annual review of items identified above</a:t>
            </a:r>
          </a:p>
        </p:txBody>
      </p:sp>
      <p:sp>
        <p:nvSpPr>
          <p:cNvPr id="4" name="Slide Number Placeholder 3">
            <a:extLst>
              <a:ext uri="{FF2B5EF4-FFF2-40B4-BE49-F238E27FC236}">
                <a16:creationId xmlns:a16="http://schemas.microsoft.com/office/drawing/2014/main" id="{D14B4E3D-67B4-0472-E1B6-A262F87E8234}"/>
              </a:ext>
            </a:extLst>
          </p:cNvPr>
          <p:cNvSpPr>
            <a:spLocks noGrp="1"/>
          </p:cNvSpPr>
          <p:nvPr>
            <p:ph type="sldNum" sz="quarter" idx="4"/>
          </p:nvPr>
        </p:nvSpPr>
        <p:spPr/>
        <p:txBody>
          <a:bodyPr/>
          <a:lstStyle/>
          <a:p>
            <a:fld id="{5D855D34-E11B-BE40-8E40-1CF69A63AE91}" type="slidenum">
              <a:rPr lang="en-US" smtClean="0"/>
              <a:pPr/>
              <a:t>78</a:t>
            </a:fld>
            <a:endParaRPr lang="en-US" dirty="0"/>
          </a:p>
        </p:txBody>
      </p:sp>
    </p:spTree>
    <p:extLst>
      <p:ext uri="{BB962C8B-B14F-4D97-AF65-F5344CB8AC3E}">
        <p14:creationId xmlns:p14="http://schemas.microsoft.com/office/powerpoint/2010/main" val="19524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3FC7-F67F-1168-6088-B69F15F74C45}"/>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2AC7A206-F369-B022-C1DE-49D96D767D62}"/>
              </a:ext>
            </a:extLst>
          </p:cNvPr>
          <p:cNvSpPr>
            <a:spLocks noGrp="1"/>
          </p:cNvSpPr>
          <p:nvPr>
            <p:ph idx="1"/>
          </p:nvPr>
        </p:nvSpPr>
        <p:spPr/>
        <p:txBody>
          <a:bodyPr/>
          <a:lstStyle/>
          <a:p>
            <a:pPr marL="742950" lvl="1" indent="-285750">
              <a:lnSpc>
                <a:spcPct val="150000"/>
              </a:lnSpc>
              <a:buFont typeface="Arial" panose="020B0604020202020204" pitchFamily="34" charset="0"/>
              <a:buChar char="•"/>
            </a:pPr>
            <a:r>
              <a:rPr lang="en-US" sz="1800" dirty="0"/>
              <a:t>Written work procedures based on the risk assessment </a:t>
            </a:r>
          </a:p>
          <a:p>
            <a:pPr marL="742950" lvl="1" indent="-285750">
              <a:lnSpc>
                <a:spcPct val="150000"/>
              </a:lnSpc>
              <a:buFont typeface="Arial" panose="020B0604020202020204" pitchFamily="34" charset="0"/>
              <a:buChar char="•"/>
            </a:pPr>
            <a:r>
              <a:rPr lang="en-US" sz="1800" dirty="0"/>
              <a:t>Reproductive toxin requirement </a:t>
            </a:r>
          </a:p>
          <a:p>
            <a:pPr marL="742950" lvl="1" indent="-285750">
              <a:lnSpc>
                <a:spcPct val="150000"/>
              </a:lnSpc>
              <a:buFont typeface="Arial" panose="020B0604020202020204" pitchFamily="34" charset="0"/>
              <a:buChar char="•"/>
            </a:pPr>
            <a:r>
              <a:rPr lang="en-US" sz="1800" dirty="0"/>
              <a:t>Eliminate or controlling exposure </a:t>
            </a:r>
          </a:p>
          <a:p>
            <a:pPr marL="742950" lvl="1" indent="-285750">
              <a:lnSpc>
                <a:spcPct val="150000"/>
              </a:lnSpc>
              <a:buFont typeface="Arial" panose="020B0604020202020204" pitchFamily="34" charset="0"/>
              <a:buChar char="•"/>
            </a:pPr>
            <a:r>
              <a:rPr lang="en-US" sz="1800" dirty="0"/>
              <a:t>Preparation and administration of certain hazardous drugs</a:t>
            </a:r>
          </a:p>
          <a:p>
            <a:pPr lvl="2">
              <a:lnSpc>
                <a:spcPct val="150000"/>
              </a:lnSpc>
            </a:pPr>
            <a:r>
              <a:rPr lang="en-US" dirty="0"/>
              <a:t>(a) a hazardous drug that is identified in the NIOSH list as being antineoplastic;</a:t>
            </a:r>
          </a:p>
          <a:p>
            <a:pPr lvl="2">
              <a:lnSpc>
                <a:spcPct val="150000"/>
              </a:lnSpc>
            </a:pPr>
            <a:r>
              <a:rPr lang="en-US" dirty="0"/>
              <a:t>(b) a hazardous drug for which the manufacturer recommends ventilated engineering controls;</a:t>
            </a:r>
          </a:p>
          <a:p>
            <a:pPr lvl="2">
              <a:lnSpc>
                <a:spcPct val="150000"/>
              </a:lnSpc>
            </a:pPr>
            <a:r>
              <a:rPr lang="en-US" dirty="0"/>
              <a:t>(c) a hazardous drug that is classified by the IARC Monographs as a Group 1 or Group 2A carcinogen.</a:t>
            </a:r>
          </a:p>
        </p:txBody>
      </p:sp>
      <p:sp>
        <p:nvSpPr>
          <p:cNvPr id="4" name="Slide Number Placeholder 3">
            <a:extLst>
              <a:ext uri="{FF2B5EF4-FFF2-40B4-BE49-F238E27FC236}">
                <a16:creationId xmlns:a16="http://schemas.microsoft.com/office/drawing/2014/main" id="{D14B4E3D-67B4-0472-E1B6-A262F87E8234}"/>
              </a:ext>
            </a:extLst>
          </p:cNvPr>
          <p:cNvSpPr>
            <a:spLocks noGrp="1"/>
          </p:cNvSpPr>
          <p:nvPr>
            <p:ph type="sldNum" sz="quarter" idx="4"/>
          </p:nvPr>
        </p:nvSpPr>
        <p:spPr/>
        <p:txBody>
          <a:bodyPr/>
          <a:lstStyle/>
          <a:p>
            <a:fld id="{5D855D34-E11B-BE40-8E40-1CF69A63AE91}" type="slidenum">
              <a:rPr lang="en-US" smtClean="0"/>
              <a:pPr/>
              <a:t>79</a:t>
            </a:fld>
            <a:endParaRPr lang="en-US" dirty="0"/>
          </a:p>
        </p:txBody>
      </p:sp>
    </p:spTree>
    <p:extLst>
      <p:ext uri="{BB962C8B-B14F-4D97-AF65-F5344CB8AC3E}">
        <p14:creationId xmlns:p14="http://schemas.microsoft.com/office/powerpoint/2010/main" val="292917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31" y="750094"/>
            <a:ext cx="7313414" cy="535781"/>
          </a:xfrm>
        </p:spPr>
        <p:txBody>
          <a:bodyPr/>
          <a:lstStyle/>
          <a:p>
            <a:pPr algn="l"/>
            <a:r>
              <a:rPr lang="en-US" sz="2800" dirty="0">
                <a:solidFill>
                  <a:schemeClr val="tx1"/>
                </a:solidFill>
              </a:rPr>
              <a:t>Employer Responsibilities-WCA 21</a:t>
            </a:r>
          </a:p>
        </p:txBody>
      </p:sp>
      <p:sp>
        <p:nvSpPr>
          <p:cNvPr id="3" name="Content Placeholder 2"/>
          <p:cNvSpPr>
            <a:spLocks noGrp="1"/>
          </p:cNvSpPr>
          <p:nvPr>
            <p:ph idx="1"/>
          </p:nvPr>
        </p:nvSpPr>
        <p:spPr>
          <a:xfrm>
            <a:off x="700980" y="1728788"/>
            <a:ext cx="7554516" cy="3991570"/>
          </a:xfrm>
        </p:spPr>
        <p:txBody>
          <a:bodyPr/>
          <a:lstStyle/>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Make sure young workers – all workers – can do their jobs without </a:t>
            </a:r>
            <a:r>
              <a:rPr lang="en-US" sz="1600" dirty="0">
                <a:solidFill>
                  <a:srgbClr val="FF0000"/>
                </a:solidFill>
                <a:latin typeface="Verdana" panose="020B0604030504040204" pitchFamily="34" charset="0"/>
                <a:ea typeface="Verdana" panose="020B0604030504040204" pitchFamily="34" charset="0"/>
              </a:rPr>
              <a:t>unnecessary risk</a:t>
            </a:r>
            <a:r>
              <a:rPr lang="en-US" sz="1600" dirty="0">
                <a:latin typeface="Verdana" panose="020B0604030504040204" pitchFamily="34" charset="0"/>
                <a:ea typeface="Verdana" panose="020B0604030504040204" pitchFamily="34" charset="0"/>
              </a:rPr>
              <a:t>.</a:t>
            </a:r>
          </a:p>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Know and </a:t>
            </a:r>
            <a:r>
              <a:rPr lang="en-US" sz="1600" dirty="0">
                <a:solidFill>
                  <a:srgbClr val="FF0000"/>
                </a:solidFill>
                <a:latin typeface="Verdana" panose="020B0604030504040204" pitchFamily="34" charset="0"/>
                <a:ea typeface="Verdana" panose="020B0604030504040204" pitchFamily="34" charset="0"/>
              </a:rPr>
              <a:t>comply with health and safety regulations </a:t>
            </a:r>
            <a:r>
              <a:rPr lang="en-US" sz="1600" dirty="0">
                <a:latin typeface="Verdana" panose="020B0604030504040204" pitchFamily="34" charset="0"/>
                <a:ea typeface="Verdana" panose="020B0604030504040204" pitchFamily="34" charset="0"/>
              </a:rPr>
              <a:t>that apply to their workplace – and place the regulations where workers can see and read them.</a:t>
            </a:r>
          </a:p>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Involve supervisors and experienced workers in identifying health and safety problems and developing</a:t>
            </a:r>
            <a:r>
              <a:rPr lang="en-US" sz="1600" dirty="0">
                <a:solidFill>
                  <a:schemeClr val="hlink"/>
                </a:solidFill>
                <a:latin typeface="Verdana" panose="020B0604030504040204" pitchFamily="34" charset="0"/>
                <a:ea typeface="Verdana" panose="020B0604030504040204" pitchFamily="34" charset="0"/>
              </a:rPr>
              <a:t> </a:t>
            </a:r>
            <a:r>
              <a:rPr lang="en-US" sz="1600" dirty="0">
                <a:solidFill>
                  <a:srgbClr val="FF0000"/>
                </a:solidFill>
                <a:latin typeface="Verdana" panose="020B0604030504040204" pitchFamily="34" charset="0"/>
                <a:ea typeface="Verdana" panose="020B0604030504040204" pitchFamily="34" charset="0"/>
              </a:rPr>
              <a:t>prevention</a:t>
            </a:r>
            <a:r>
              <a:rPr lang="en-US" sz="1600" dirty="0">
                <a:solidFill>
                  <a:schemeClr val="hlink"/>
                </a:solidFill>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programs to eliminate these hazards.</a:t>
            </a:r>
          </a:p>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Provide </a:t>
            </a:r>
            <a:r>
              <a:rPr lang="en-US" sz="1600" dirty="0">
                <a:solidFill>
                  <a:srgbClr val="FF0000"/>
                </a:solidFill>
                <a:latin typeface="Verdana" panose="020B0604030504040204" pitchFamily="34" charset="0"/>
                <a:ea typeface="Verdana" panose="020B0604030504040204" pitchFamily="34" charset="0"/>
              </a:rPr>
              <a:t>comprehensive training </a:t>
            </a:r>
            <a:r>
              <a:rPr lang="en-US" sz="1600" dirty="0">
                <a:latin typeface="Verdana" panose="020B0604030504040204" pitchFamily="34" charset="0"/>
                <a:ea typeface="Verdana" panose="020B0604030504040204" pitchFamily="34" charset="0"/>
              </a:rPr>
              <a:t>to make sure that workers recognize hazards and are competent in safe work procedures.</a:t>
            </a:r>
          </a:p>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Ensure </a:t>
            </a:r>
            <a:r>
              <a:rPr lang="en-US" sz="1600" dirty="0">
                <a:solidFill>
                  <a:srgbClr val="FF0000"/>
                </a:solidFill>
                <a:latin typeface="Verdana" panose="020B0604030504040204" pitchFamily="34" charset="0"/>
                <a:ea typeface="Verdana" panose="020B0604030504040204" pitchFamily="34" charset="0"/>
              </a:rPr>
              <a:t>supervisors </a:t>
            </a:r>
            <a:r>
              <a:rPr lang="en-US" sz="1600" dirty="0">
                <a:latin typeface="Verdana" panose="020B0604030504040204" pitchFamily="34" charset="0"/>
                <a:ea typeface="Verdana" panose="020B0604030504040204" pitchFamily="34" charset="0"/>
              </a:rPr>
              <a:t>are trained in safe work procedures.</a:t>
            </a:r>
          </a:p>
          <a:p>
            <a:pPr>
              <a:lnSpc>
                <a:spcPct val="100000"/>
              </a:lnSpc>
              <a:spcBef>
                <a:spcPct val="50000"/>
              </a:spcBef>
              <a:buClr>
                <a:schemeClr val="tx1"/>
              </a:buClr>
            </a:pPr>
            <a:r>
              <a:rPr lang="en-US" sz="1600" dirty="0">
                <a:latin typeface="Verdana" panose="020B0604030504040204" pitchFamily="34" charset="0"/>
                <a:ea typeface="Verdana" panose="020B0604030504040204" pitchFamily="34" charset="0"/>
              </a:rPr>
              <a:t>Provide required </a:t>
            </a:r>
            <a:r>
              <a:rPr lang="en-US" sz="1600" dirty="0">
                <a:solidFill>
                  <a:srgbClr val="FF0000"/>
                </a:solidFill>
                <a:latin typeface="Verdana" panose="020B0604030504040204" pitchFamily="34" charset="0"/>
                <a:ea typeface="Verdana" panose="020B0604030504040204" pitchFamily="34" charset="0"/>
              </a:rPr>
              <a:t>safety gear and protective clothing</a:t>
            </a:r>
            <a:r>
              <a:rPr lang="en-US" sz="1600" dirty="0">
                <a:latin typeface="Verdana" panose="020B0604030504040204" pitchFamily="34" charset="0"/>
                <a:ea typeface="Verdana" panose="020B0604030504040204" pitchFamily="34" charset="0"/>
              </a:rPr>
              <a:t>.  Workers are responsible for providing their own clothing to protect them against the natural elements, work gloves, safety footwear and safety headgear.</a:t>
            </a:r>
          </a:p>
          <a:p>
            <a:pPr>
              <a:lnSpc>
                <a:spcPct val="100000"/>
              </a:lnSpc>
              <a:spcBef>
                <a:spcPct val="50000"/>
              </a:spcBef>
              <a:buClr>
                <a:schemeClr val="tx1"/>
              </a:buClr>
            </a:pPr>
            <a:endParaRPr lang="en-US" sz="1600" dirty="0">
              <a:latin typeface="Verdana" panose="020B0604030504040204" pitchFamily="34" charset="0"/>
              <a:ea typeface="Verdana" panose="020B0604030504040204" pitchFamily="34" charset="0"/>
            </a:endParaRPr>
          </a:p>
        </p:txBody>
      </p:sp>
      <p:sp>
        <p:nvSpPr>
          <p:cNvPr id="6" name="Slide Number Placeholder 3">
            <a:extLst>
              <a:ext uri="{FF2B5EF4-FFF2-40B4-BE49-F238E27FC236}">
                <a16:creationId xmlns:a16="http://schemas.microsoft.com/office/drawing/2014/main" id="{27C1E2F8-48FD-6A05-23DD-0880ECCABC23}"/>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8</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24135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3FC7-F67F-1168-6088-B69F15F74C45}"/>
              </a:ext>
            </a:extLst>
          </p:cNvPr>
          <p:cNvSpPr>
            <a:spLocks noGrp="1"/>
          </p:cNvSpPr>
          <p:nvPr>
            <p:ph type="title"/>
          </p:nvPr>
        </p:nvSpPr>
        <p:spPr/>
        <p:txBody>
          <a:bodyPr/>
          <a:lstStyle/>
          <a:p>
            <a:r>
              <a:rPr lang="en-US" dirty="0"/>
              <a:t>Hazardous drugs</a:t>
            </a:r>
          </a:p>
        </p:txBody>
      </p:sp>
      <p:sp>
        <p:nvSpPr>
          <p:cNvPr id="3" name="Content Placeholder 2">
            <a:extLst>
              <a:ext uri="{FF2B5EF4-FFF2-40B4-BE49-F238E27FC236}">
                <a16:creationId xmlns:a16="http://schemas.microsoft.com/office/drawing/2014/main" id="{2AC7A206-F369-B022-C1DE-49D96D767D62}"/>
              </a:ext>
            </a:extLst>
          </p:cNvPr>
          <p:cNvSpPr>
            <a:spLocks noGrp="1"/>
          </p:cNvSpPr>
          <p:nvPr>
            <p:ph idx="1"/>
          </p:nvPr>
        </p:nvSpPr>
        <p:spPr/>
        <p:txBody>
          <a:bodyPr/>
          <a:lstStyle/>
          <a:p>
            <a:pPr marL="742950" lvl="1" indent="-285750">
              <a:lnSpc>
                <a:spcPct val="150000"/>
              </a:lnSpc>
              <a:buFont typeface="Arial" panose="020B0604020202020204" pitchFamily="34" charset="0"/>
              <a:buChar char="•"/>
            </a:pPr>
            <a:r>
              <a:rPr lang="en-US" sz="1800" dirty="0"/>
              <a:t>Instruction and training</a:t>
            </a:r>
          </a:p>
          <a:p>
            <a:pPr marL="742950" lvl="1" indent="-285750">
              <a:lnSpc>
                <a:spcPct val="150000"/>
              </a:lnSpc>
              <a:buFont typeface="Arial" panose="020B0604020202020204" pitchFamily="34" charset="0"/>
              <a:buChar char="•"/>
            </a:pPr>
            <a:r>
              <a:rPr lang="en-US" sz="1800" dirty="0"/>
              <a:t>Supervision requirements </a:t>
            </a:r>
          </a:p>
          <a:p>
            <a:pPr marL="742950" lvl="1" indent="-285750">
              <a:lnSpc>
                <a:spcPct val="150000"/>
              </a:lnSpc>
              <a:buFont typeface="Arial" panose="020B0604020202020204" pitchFamily="34" charset="0"/>
              <a:buChar char="•"/>
            </a:pPr>
            <a:r>
              <a:rPr lang="en-US" sz="1800" dirty="0"/>
              <a:t>Spill procedures and kits</a:t>
            </a:r>
          </a:p>
          <a:p>
            <a:pPr marL="742950" lvl="1" indent="-285750">
              <a:lnSpc>
                <a:spcPct val="150000"/>
              </a:lnSpc>
              <a:buFont typeface="Arial" panose="020B0604020202020204" pitchFamily="34" charset="0"/>
              <a:buChar char="•"/>
            </a:pPr>
            <a:r>
              <a:rPr lang="en-US" sz="1800" dirty="0"/>
              <a:t>Storing and labeling hazardous drugs</a:t>
            </a:r>
          </a:p>
          <a:p>
            <a:pPr marL="742950" lvl="1" indent="-285750">
              <a:lnSpc>
                <a:spcPct val="150000"/>
              </a:lnSpc>
              <a:buFont typeface="Arial" panose="020B0604020202020204" pitchFamily="34" charset="0"/>
              <a:buChar char="•"/>
            </a:pPr>
            <a:r>
              <a:rPr lang="en-US" sz="1800" dirty="0"/>
              <a:t>Transportation of hazardous drugs </a:t>
            </a:r>
          </a:p>
          <a:p>
            <a:pPr marL="742950" lvl="1" indent="-285750">
              <a:lnSpc>
                <a:spcPct val="150000"/>
              </a:lnSpc>
              <a:buFont typeface="Arial" panose="020B0604020202020204" pitchFamily="34" charset="0"/>
              <a:buChar char="•"/>
            </a:pPr>
            <a:r>
              <a:rPr lang="en-US" sz="1800" dirty="0"/>
              <a:t>Handle and disposing waste</a:t>
            </a:r>
          </a:p>
          <a:p>
            <a:pPr marL="742950" lvl="1" indent="-285750">
              <a:lnSpc>
                <a:spcPct val="150000"/>
              </a:lnSpc>
              <a:buFont typeface="Arial" panose="020B0604020202020204" pitchFamily="34" charset="0"/>
              <a:buChar char="•"/>
            </a:pPr>
            <a:r>
              <a:rPr lang="en-US" sz="1800" dirty="0"/>
              <a:t>Control cross-contamination </a:t>
            </a:r>
          </a:p>
          <a:p>
            <a:pPr marL="742950" lvl="1" indent="-285750">
              <a:lnSpc>
                <a:spcPct val="150000"/>
              </a:lnSpc>
              <a:buFont typeface="Arial" panose="020B0604020202020204" pitchFamily="34" charset="0"/>
              <a:buChar char="•"/>
            </a:pPr>
            <a:r>
              <a:rPr lang="en-US" sz="1800" dirty="0"/>
              <a:t>Records </a:t>
            </a:r>
            <a:endParaRPr lang="en-US" dirty="0"/>
          </a:p>
        </p:txBody>
      </p:sp>
      <p:sp>
        <p:nvSpPr>
          <p:cNvPr id="4" name="Slide Number Placeholder 3">
            <a:extLst>
              <a:ext uri="{FF2B5EF4-FFF2-40B4-BE49-F238E27FC236}">
                <a16:creationId xmlns:a16="http://schemas.microsoft.com/office/drawing/2014/main" id="{D14B4E3D-67B4-0472-E1B6-A262F87E8234}"/>
              </a:ext>
            </a:extLst>
          </p:cNvPr>
          <p:cNvSpPr>
            <a:spLocks noGrp="1"/>
          </p:cNvSpPr>
          <p:nvPr>
            <p:ph type="sldNum" sz="quarter" idx="4"/>
          </p:nvPr>
        </p:nvSpPr>
        <p:spPr/>
        <p:txBody>
          <a:bodyPr/>
          <a:lstStyle/>
          <a:p>
            <a:fld id="{5D855D34-E11B-BE40-8E40-1CF69A63AE91}" type="slidenum">
              <a:rPr lang="en-US" smtClean="0"/>
              <a:pPr/>
              <a:t>80</a:t>
            </a:fld>
            <a:endParaRPr lang="en-US" dirty="0"/>
          </a:p>
        </p:txBody>
      </p:sp>
    </p:spTree>
    <p:extLst>
      <p:ext uri="{BB962C8B-B14F-4D97-AF65-F5344CB8AC3E}">
        <p14:creationId xmlns:p14="http://schemas.microsoft.com/office/powerpoint/2010/main" val="5855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C114-54FB-A2D3-6001-AAA6939068AA}"/>
              </a:ext>
            </a:extLst>
          </p:cNvPr>
          <p:cNvSpPr>
            <a:spLocks noGrp="1"/>
          </p:cNvSpPr>
          <p:nvPr>
            <p:ph type="title"/>
          </p:nvPr>
        </p:nvSpPr>
        <p:spPr/>
        <p:txBody>
          <a:bodyPr/>
          <a:lstStyle/>
          <a:p>
            <a:r>
              <a:rPr lang="en-US" dirty="0"/>
              <a:t>Musculoskeletal injuries (MSI)</a:t>
            </a:r>
          </a:p>
        </p:txBody>
      </p:sp>
      <p:sp>
        <p:nvSpPr>
          <p:cNvPr id="3" name="Content Placeholder 2">
            <a:extLst>
              <a:ext uri="{FF2B5EF4-FFF2-40B4-BE49-F238E27FC236}">
                <a16:creationId xmlns:a16="http://schemas.microsoft.com/office/drawing/2014/main" id="{505748EC-687D-9611-7932-6BEAA53932E7}"/>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dirty="0"/>
              <a:t>Risk identification </a:t>
            </a:r>
          </a:p>
          <a:p>
            <a:pPr marL="285750" indent="-285750">
              <a:lnSpc>
                <a:spcPct val="150000"/>
              </a:lnSpc>
              <a:buFont typeface="Arial" panose="020B0604020202020204" pitchFamily="34" charset="0"/>
              <a:buChar char="•"/>
            </a:pPr>
            <a:r>
              <a:rPr lang="en-US" sz="2000" dirty="0"/>
              <a:t>Risk assessment, which must include risk factors*</a:t>
            </a:r>
          </a:p>
          <a:p>
            <a:pPr marL="285750" indent="-285750">
              <a:lnSpc>
                <a:spcPct val="150000"/>
              </a:lnSpc>
              <a:buFont typeface="Arial" panose="020B0604020202020204" pitchFamily="34" charset="0"/>
              <a:buChar char="•"/>
            </a:pPr>
            <a:r>
              <a:rPr lang="en-US" sz="2000" dirty="0"/>
              <a:t>Risk controls – elimination, if not practical, minimize the risk of MSI to workers</a:t>
            </a:r>
          </a:p>
          <a:p>
            <a:pPr marL="285750" indent="-285750">
              <a:lnSpc>
                <a:spcPct val="150000"/>
              </a:lnSpc>
              <a:buFont typeface="Arial" panose="020B0604020202020204" pitchFamily="34" charset="0"/>
              <a:buChar char="•"/>
            </a:pPr>
            <a:r>
              <a:rPr lang="en-US" sz="2000" dirty="0"/>
              <a:t>Education and training</a:t>
            </a:r>
          </a:p>
          <a:p>
            <a:pPr marL="285750" indent="-285750">
              <a:lnSpc>
                <a:spcPct val="150000"/>
              </a:lnSpc>
              <a:buFont typeface="Arial" panose="020B0604020202020204" pitchFamily="34" charset="0"/>
              <a:buChar char="•"/>
            </a:pPr>
            <a:r>
              <a:rPr lang="en-US" sz="2000" dirty="0"/>
              <a:t>Evaluation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45138B-514C-3003-93AD-2E567FCED9A2}"/>
              </a:ext>
            </a:extLst>
          </p:cNvPr>
          <p:cNvSpPr>
            <a:spLocks noGrp="1"/>
          </p:cNvSpPr>
          <p:nvPr>
            <p:ph type="sldNum" sz="quarter" idx="4"/>
          </p:nvPr>
        </p:nvSpPr>
        <p:spPr/>
        <p:txBody>
          <a:bodyPr/>
          <a:lstStyle/>
          <a:p>
            <a:fld id="{5D855D34-E11B-BE40-8E40-1CF69A63AE91}" type="slidenum">
              <a:rPr lang="en-US" smtClean="0"/>
              <a:pPr/>
              <a:t>81</a:t>
            </a:fld>
            <a:endParaRPr lang="en-US" dirty="0"/>
          </a:p>
        </p:txBody>
      </p:sp>
    </p:spTree>
    <p:extLst>
      <p:ext uri="{BB962C8B-B14F-4D97-AF65-F5344CB8AC3E}">
        <p14:creationId xmlns:p14="http://schemas.microsoft.com/office/powerpoint/2010/main" val="27456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C114-54FB-A2D3-6001-AAA6939068AA}"/>
              </a:ext>
            </a:extLst>
          </p:cNvPr>
          <p:cNvSpPr>
            <a:spLocks noGrp="1"/>
          </p:cNvSpPr>
          <p:nvPr>
            <p:ph type="title"/>
          </p:nvPr>
        </p:nvSpPr>
        <p:spPr/>
        <p:txBody>
          <a:bodyPr/>
          <a:lstStyle/>
          <a:p>
            <a:r>
              <a:rPr lang="en-US" dirty="0"/>
              <a:t>MSI Risk Factors</a:t>
            </a:r>
          </a:p>
        </p:txBody>
      </p:sp>
      <p:sp>
        <p:nvSpPr>
          <p:cNvPr id="3" name="Content Placeholder 2">
            <a:extLst>
              <a:ext uri="{FF2B5EF4-FFF2-40B4-BE49-F238E27FC236}">
                <a16:creationId xmlns:a16="http://schemas.microsoft.com/office/drawing/2014/main" id="{505748EC-687D-9611-7932-6BEAA53932E7}"/>
              </a:ext>
            </a:extLst>
          </p:cNvPr>
          <p:cNvSpPr>
            <a:spLocks noGrp="1"/>
          </p:cNvSpPr>
          <p:nvPr>
            <p:ph idx="1"/>
          </p:nvPr>
        </p:nvSpPr>
        <p:spPr/>
        <p:txBody>
          <a:bodyPr/>
          <a:lstStyle/>
          <a:p>
            <a:pPr algn="l">
              <a:lnSpc>
                <a:spcPct val="150000"/>
              </a:lnSpc>
            </a:pPr>
            <a:r>
              <a:rPr lang="en-US" sz="2000" b="0" i="0" dirty="0">
                <a:solidFill>
                  <a:srgbClr val="453F39"/>
                </a:solidFill>
                <a:effectLst/>
                <a:latin typeface="Verdana" panose="020B0604030504040204" pitchFamily="34" charset="0"/>
              </a:rPr>
              <a:t>(a) the physical demands of work activities, including</a:t>
            </a:r>
          </a:p>
          <a:p>
            <a:pPr lvl="1">
              <a:lnSpc>
                <a:spcPct val="150000"/>
              </a:lnSpc>
            </a:pPr>
            <a:r>
              <a:rPr lang="en-US" sz="1800" b="0" i="0" dirty="0">
                <a:solidFill>
                  <a:srgbClr val="453F39"/>
                </a:solidFill>
                <a:effectLst/>
                <a:latin typeface="Verdana" panose="020B0604030504040204" pitchFamily="34" charset="0"/>
              </a:rPr>
              <a:t>(</a:t>
            </a:r>
            <a:r>
              <a:rPr lang="en-US" sz="1800" b="0" i="0" dirty="0" err="1">
                <a:solidFill>
                  <a:srgbClr val="453F39"/>
                </a:solidFill>
                <a:effectLst/>
                <a:latin typeface="Verdana" panose="020B0604030504040204" pitchFamily="34" charset="0"/>
              </a:rPr>
              <a:t>i</a:t>
            </a:r>
            <a:r>
              <a:rPr lang="en-US" sz="1800" b="0" i="0" dirty="0">
                <a:solidFill>
                  <a:srgbClr val="453F39"/>
                </a:solidFill>
                <a:effectLst/>
                <a:latin typeface="Verdana" panose="020B0604030504040204" pitchFamily="34" charset="0"/>
              </a:rPr>
              <a:t>) force required,</a:t>
            </a:r>
          </a:p>
          <a:p>
            <a:pPr lvl="1">
              <a:lnSpc>
                <a:spcPct val="150000"/>
              </a:lnSpc>
            </a:pPr>
            <a:r>
              <a:rPr lang="en-US" sz="1800" b="0" i="0" dirty="0">
                <a:solidFill>
                  <a:srgbClr val="453F39"/>
                </a:solidFill>
                <a:effectLst/>
                <a:latin typeface="Verdana" panose="020B0604030504040204" pitchFamily="34" charset="0"/>
              </a:rPr>
              <a:t>(ii) repetition,</a:t>
            </a:r>
          </a:p>
          <a:p>
            <a:pPr lvl="1">
              <a:lnSpc>
                <a:spcPct val="150000"/>
              </a:lnSpc>
            </a:pPr>
            <a:r>
              <a:rPr lang="en-US" sz="1800" b="0" i="0" dirty="0">
                <a:solidFill>
                  <a:srgbClr val="453F39"/>
                </a:solidFill>
                <a:effectLst/>
                <a:latin typeface="Verdana" panose="020B0604030504040204" pitchFamily="34" charset="0"/>
              </a:rPr>
              <a:t>(iii) duration,</a:t>
            </a:r>
          </a:p>
          <a:p>
            <a:pPr lvl="1">
              <a:lnSpc>
                <a:spcPct val="150000"/>
              </a:lnSpc>
            </a:pPr>
            <a:r>
              <a:rPr lang="en-US" sz="1800" b="0" i="0" dirty="0">
                <a:solidFill>
                  <a:srgbClr val="453F39"/>
                </a:solidFill>
                <a:effectLst/>
                <a:latin typeface="Verdana" panose="020B0604030504040204" pitchFamily="34" charset="0"/>
              </a:rPr>
              <a:t>(iv) work postures, and</a:t>
            </a:r>
          </a:p>
          <a:p>
            <a:pPr lvl="1">
              <a:lnSpc>
                <a:spcPct val="150000"/>
              </a:lnSpc>
            </a:pPr>
            <a:r>
              <a:rPr lang="en-US" sz="1800" b="0" i="0" dirty="0">
                <a:solidFill>
                  <a:srgbClr val="453F39"/>
                </a:solidFill>
                <a:effectLst/>
                <a:latin typeface="Verdana" panose="020B0604030504040204" pitchFamily="34" charset="0"/>
              </a:rPr>
              <a:t>(v) local contact stresses;</a:t>
            </a:r>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45138B-514C-3003-93AD-2E567FCED9A2}"/>
              </a:ext>
            </a:extLst>
          </p:cNvPr>
          <p:cNvSpPr>
            <a:spLocks noGrp="1"/>
          </p:cNvSpPr>
          <p:nvPr>
            <p:ph type="sldNum" sz="quarter" idx="4"/>
          </p:nvPr>
        </p:nvSpPr>
        <p:spPr/>
        <p:txBody>
          <a:bodyPr/>
          <a:lstStyle/>
          <a:p>
            <a:fld id="{5D855D34-E11B-BE40-8E40-1CF69A63AE91}" type="slidenum">
              <a:rPr lang="en-US" smtClean="0"/>
              <a:pPr/>
              <a:t>82</a:t>
            </a:fld>
            <a:endParaRPr lang="en-US" dirty="0"/>
          </a:p>
        </p:txBody>
      </p:sp>
    </p:spTree>
    <p:extLst>
      <p:ext uri="{BB962C8B-B14F-4D97-AF65-F5344CB8AC3E}">
        <p14:creationId xmlns:p14="http://schemas.microsoft.com/office/powerpoint/2010/main" val="350863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C114-54FB-A2D3-6001-AAA6939068AA}"/>
              </a:ext>
            </a:extLst>
          </p:cNvPr>
          <p:cNvSpPr>
            <a:spLocks noGrp="1"/>
          </p:cNvSpPr>
          <p:nvPr>
            <p:ph type="title"/>
          </p:nvPr>
        </p:nvSpPr>
        <p:spPr/>
        <p:txBody>
          <a:bodyPr/>
          <a:lstStyle/>
          <a:p>
            <a:r>
              <a:rPr lang="en-US" dirty="0"/>
              <a:t>MSI Risk Factors</a:t>
            </a:r>
          </a:p>
        </p:txBody>
      </p:sp>
      <p:sp>
        <p:nvSpPr>
          <p:cNvPr id="3" name="Content Placeholder 2">
            <a:extLst>
              <a:ext uri="{FF2B5EF4-FFF2-40B4-BE49-F238E27FC236}">
                <a16:creationId xmlns:a16="http://schemas.microsoft.com/office/drawing/2014/main" id="{505748EC-687D-9611-7932-6BEAA53932E7}"/>
              </a:ext>
            </a:extLst>
          </p:cNvPr>
          <p:cNvSpPr>
            <a:spLocks noGrp="1"/>
          </p:cNvSpPr>
          <p:nvPr>
            <p:ph idx="1"/>
          </p:nvPr>
        </p:nvSpPr>
        <p:spPr/>
        <p:txBody>
          <a:bodyPr/>
          <a:lstStyle/>
          <a:p>
            <a:pPr algn="l">
              <a:lnSpc>
                <a:spcPct val="150000"/>
              </a:lnSpc>
            </a:pPr>
            <a:r>
              <a:rPr lang="en-US" sz="2000" b="0" i="0" dirty="0">
                <a:solidFill>
                  <a:srgbClr val="453F39"/>
                </a:solidFill>
                <a:effectLst/>
                <a:latin typeface="Verdana" panose="020B0604030504040204" pitchFamily="34" charset="0"/>
              </a:rPr>
              <a:t>(b) aspects of the layout and condition of the workplace or workstation, including</a:t>
            </a:r>
          </a:p>
          <a:p>
            <a:pPr lvl="1">
              <a:lnSpc>
                <a:spcPct val="150000"/>
              </a:lnSpc>
            </a:pPr>
            <a:r>
              <a:rPr lang="en-US" sz="1800" b="0" i="0" dirty="0">
                <a:solidFill>
                  <a:srgbClr val="453F39"/>
                </a:solidFill>
                <a:effectLst/>
                <a:latin typeface="Verdana" panose="020B0604030504040204" pitchFamily="34" charset="0"/>
              </a:rPr>
              <a:t>(</a:t>
            </a:r>
            <a:r>
              <a:rPr lang="en-US" sz="1800" b="0" i="0" dirty="0" err="1">
                <a:solidFill>
                  <a:srgbClr val="453F39"/>
                </a:solidFill>
                <a:effectLst/>
                <a:latin typeface="Verdana" panose="020B0604030504040204" pitchFamily="34" charset="0"/>
              </a:rPr>
              <a:t>i</a:t>
            </a:r>
            <a:r>
              <a:rPr lang="en-US" sz="1800" b="0" i="0" dirty="0">
                <a:solidFill>
                  <a:srgbClr val="453F39"/>
                </a:solidFill>
                <a:effectLst/>
                <a:latin typeface="Verdana" panose="020B0604030504040204" pitchFamily="34" charset="0"/>
              </a:rPr>
              <a:t>) working reaches,</a:t>
            </a:r>
          </a:p>
          <a:p>
            <a:pPr lvl="1">
              <a:lnSpc>
                <a:spcPct val="150000"/>
              </a:lnSpc>
            </a:pPr>
            <a:r>
              <a:rPr lang="en-US" sz="1800" b="0" i="0" dirty="0">
                <a:solidFill>
                  <a:srgbClr val="453F39"/>
                </a:solidFill>
                <a:effectLst/>
                <a:latin typeface="Verdana" panose="020B0604030504040204" pitchFamily="34" charset="0"/>
              </a:rPr>
              <a:t>(ii) working heights,</a:t>
            </a:r>
          </a:p>
          <a:p>
            <a:pPr lvl="1">
              <a:lnSpc>
                <a:spcPct val="150000"/>
              </a:lnSpc>
            </a:pPr>
            <a:r>
              <a:rPr lang="en-US" sz="1800" b="0" i="0" dirty="0">
                <a:solidFill>
                  <a:srgbClr val="453F39"/>
                </a:solidFill>
                <a:effectLst/>
                <a:latin typeface="Verdana" panose="020B0604030504040204" pitchFamily="34" charset="0"/>
              </a:rPr>
              <a:t>(iii) seating, and</a:t>
            </a:r>
          </a:p>
          <a:p>
            <a:pPr lvl="1">
              <a:lnSpc>
                <a:spcPct val="150000"/>
              </a:lnSpc>
            </a:pPr>
            <a:r>
              <a:rPr lang="en-US" sz="1800" b="0" i="0" dirty="0">
                <a:solidFill>
                  <a:srgbClr val="453F39"/>
                </a:solidFill>
                <a:effectLst/>
                <a:latin typeface="Verdana" panose="020B0604030504040204" pitchFamily="34" charset="0"/>
              </a:rPr>
              <a:t>(iv) floor surfaces;</a:t>
            </a:r>
            <a:endParaRPr lang="en-US" sz="1800" dirty="0"/>
          </a:p>
        </p:txBody>
      </p:sp>
      <p:sp>
        <p:nvSpPr>
          <p:cNvPr id="4" name="Slide Number Placeholder 3">
            <a:extLst>
              <a:ext uri="{FF2B5EF4-FFF2-40B4-BE49-F238E27FC236}">
                <a16:creationId xmlns:a16="http://schemas.microsoft.com/office/drawing/2014/main" id="{B445138B-514C-3003-93AD-2E567FCED9A2}"/>
              </a:ext>
            </a:extLst>
          </p:cNvPr>
          <p:cNvSpPr>
            <a:spLocks noGrp="1"/>
          </p:cNvSpPr>
          <p:nvPr>
            <p:ph type="sldNum" sz="quarter" idx="4"/>
          </p:nvPr>
        </p:nvSpPr>
        <p:spPr/>
        <p:txBody>
          <a:bodyPr/>
          <a:lstStyle/>
          <a:p>
            <a:fld id="{5D855D34-E11B-BE40-8E40-1CF69A63AE91}" type="slidenum">
              <a:rPr lang="en-US" smtClean="0"/>
              <a:pPr/>
              <a:t>83</a:t>
            </a:fld>
            <a:endParaRPr lang="en-US" dirty="0"/>
          </a:p>
        </p:txBody>
      </p:sp>
    </p:spTree>
    <p:extLst>
      <p:ext uri="{BB962C8B-B14F-4D97-AF65-F5344CB8AC3E}">
        <p14:creationId xmlns:p14="http://schemas.microsoft.com/office/powerpoint/2010/main" val="8160231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C114-54FB-A2D3-6001-AAA6939068AA}"/>
              </a:ext>
            </a:extLst>
          </p:cNvPr>
          <p:cNvSpPr>
            <a:spLocks noGrp="1"/>
          </p:cNvSpPr>
          <p:nvPr>
            <p:ph type="title"/>
          </p:nvPr>
        </p:nvSpPr>
        <p:spPr/>
        <p:txBody>
          <a:bodyPr/>
          <a:lstStyle/>
          <a:p>
            <a:r>
              <a:rPr lang="en-US" dirty="0"/>
              <a:t>MSI Risk Factors</a:t>
            </a:r>
          </a:p>
        </p:txBody>
      </p:sp>
      <p:sp>
        <p:nvSpPr>
          <p:cNvPr id="3" name="Content Placeholder 2">
            <a:extLst>
              <a:ext uri="{FF2B5EF4-FFF2-40B4-BE49-F238E27FC236}">
                <a16:creationId xmlns:a16="http://schemas.microsoft.com/office/drawing/2014/main" id="{505748EC-687D-9611-7932-6BEAA53932E7}"/>
              </a:ext>
            </a:extLst>
          </p:cNvPr>
          <p:cNvSpPr>
            <a:spLocks noGrp="1"/>
          </p:cNvSpPr>
          <p:nvPr>
            <p:ph idx="1"/>
          </p:nvPr>
        </p:nvSpPr>
        <p:spPr/>
        <p:txBody>
          <a:bodyPr/>
          <a:lstStyle/>
          <a:p>
            <a:pPr algn="l">
              <a:lnSpc>
                <a:spcPct val="150000"/>
              </a:lnSpc>
            </a:pPr>
            <a:r>
              <a:rPr lang="en-US" sz="2000" b="0" i="0" dirty="0">
                <a:solidFill>
                  <a:srgbClr val="453F39"/>
                </a:solidFill>
                <a:effectLst/>
                <a:latin typeface="Verdana" panose="020B0604030504040204" pitchFamily="34" charset="0"/>
              </a:rPr>
              <a:t>(c) the characteristics of objects handled, including</a:t>
            </a:r>
          </a:p>
          <a:p>
            <a:pPr lvl="1">
              <a:lnSpc>
                <a:spcPct val="150000"/>
              </a:lnSpc>
            </a:pPr>
            <a:r>
              <a:rPr lang="en-US" sz="1800" b="0" i="0" dirty="0">
                <a:solidFill>
                  <a:srgbClr val="453F39"/>
                </a:solidFill>
                <a:effectLst/>
                <a:latin typeface="Verdana" panose="020B0604030504040204" pitchFamily="34" charset="0"/>
              </a:rPr>
              <a:t>(</a:t>
            </a:r>
            <a:r>
              <a:rPr lang="en-US" sz="1800" b="0" i="0" dirty="0" err="1">
                <a:solidFill>
                  <a:srgbClr val="453F39"/>
                </a:solidFill>
                <a:effectLst/>
                <a:latin typeface="Verdana" panose="020B0604030504040204" pitchFamily="34" charset="0"/>
              </a:rPr>
              <a:t>i</a:t>
            </a:r>
            <a:r>
              <a:rPr lang="en-US" sz="1800" b="0" i="0" dirty="0">
                <a:solidFill>
                  <a:srgbClr val="453F39"/>
                </a:solidFill>
                <a:effectLst/>
                <a:latin typeface="Verdana" panose="020B0604030504040204" pitchFamily="34" charset="0"/>
              </a:rPr>
              <a:t>) size and shape,</a:t>
            </a:r>
          </a:p>
          <a:p>
            <a:pPr lvl="1">
              <a:lnSpc>
                <a:spcPct val="150000"/>
              </a:lnSpc>
            </a:pPr>
            <a:r>
              <a:rPr lang="en-US" sz="1800" b="0" i="0" dirty="0">
                <a:solidFill>
                  <a:srgbClr val="453F39"/>
                </a:solidFill>
                <a:effectLst/>
                <a:latin typeface="Verdana" panose="020B0604030504040204" pitchFamily="34" charset="0"/>
              </a:rPr>
              <a:t>(ii) load condition and weight distribution, and</a:t>
            </a:r>
          </a:p>
          <a:p>
            <a:pPr lvl="1">
              <a:lnSpc>
                <a:spcPct val="150000"/>
              </a:lnSpc>
            </a:pPr>
            <a:r>
              <a:rPr lang="en-US" sz="1800" b="0" i="0" dirty="0">
                <a:solidFill>
                  <a:srgbClr val="453F39"/>
                </a:solidFill>
                <a:effectLst/>
                <a:latin typeface="Verdana" panose="020B0604030504040204" pitchFamily="34" charset="0"/>
              </a:rPr>
              <a:t>(iii) container, tool and equipment handles;</a:t>
            </a:r>
          </a:p>
          <a:p>
            <a:pPr marL="285750" indent="-285750">
              <a:lnSpc>
                <a:spcPct val="150000"/>
              </a:lnSpc>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45138B-514C-3003-93AD-2E567FCED9A2}"/>
              </a:ext>
            </a:extLst>
          </p:cNvPr>
          <p:cNvSpPr>
            <a:spLocks noGrp="1"/>
          </p:cNvSpPr>
          <p:nvPr>
            <p:ph type="sldNum" sz="quarter" idx="4"/>
          </p:nvPr>
        </p:nvSpPr>
        <p:spPr/>
        <p:txBody>
          <a:bodyPr/>
          <a:lstStyle/>
          <a:p>
            <a:fld id="{5D855D34-E11B-BE40-8E40-1CF69A63AE91}" type="slidenum">
              <a:rPr lang="en-US" smtClean="0"/>
              <a:pPr/>
              <a:t>84</a:t>
            </a:fld>
            <a:endParaRPr lang="en-US" dirty="0"/>
          </a:p>
        </p:txBody>
      </p:sp>
    </p:spTree>
    <p:extLst>
      <p:ext uri="{BB962C8B-B14F-4D97-AF65-F5344CB8AC3E}">
        <p14:creationId xmlns:p14="http://schemas.microsoft.com/office/powerpoint/2010/main" val="26579795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C114-54FB-A2D3-6001-AAA6939068AA}"/>
              </a:ext>
            </a:extLst>
          </p:cNvPr>
          <p:cNvSpPr>
            <a:spLocks noGrp="1"/>
          </p:cNvSpPr>
          <p:nvPr>
            <p:ph type="title"/>
          </p:nvPr>
        </p:nvSpPr>
        <p:spPr/>
        <p:txBody>
          <a:bodyPr/>
          <a:lstStyle/>
          <a:p>
            <a:r>
              <a:rPr lang="en-US" dirty="0"/>
              <a:t>MSI Risk Factors</a:t>
            </a:r>
          </a:p>
        </p:txBody>
      </p:sp>
      <p:sp>
        <p:nvSpPr>
          <p:cNvPr id="3" name="Content Placeholder 2">
            <a:extLst>
              <a:ext uri="{FF2B5EF4-FFF2-40B4-BE49-F238E27FC236}">
                <a16:creationId xmlns:a16="http://schemas.microsoft.com/office/drawing/2014/main" id="{505748EC-687D-9611-7932-6BEAA53932E7}"/>
              </a:ext>
            </a:extLst>
          </p:cNvPr>
          <p:cNvSpPr>
            <a:spLocks noGrp="1"/>
          </p:cNvSpPr>
          <p:nvPr>
            <p:ph idx="1"/>
          </p:nvPr>
        </p:nvSpPr>
        <p:spPr/>
        <p:txBody>
          <a:bodyPr/>
          <a:lstStyle/>
          <a:p>
            <a:pPr algn="l">
              <a:lnSpc>
                <a:spcPct val="150000"/>
              </a:lnSpc>
            </a:pPr>
            <a:r>
              <a:rPr lang="en-US" sz="2000" b="0" i="0" dirty="0">
                <a:solidFill>
                  <a:srgbClr val="453F39"/>
                </a:solidFill>
                <a:effectLst/>
                <a:latin typeface="Verdana" panose="020B0604030504040204" pitchFamily="34" charset="0"/>
              </a:rPr>
              <a:t>(d) the environmental conditions, including cold temperature;</a:t>
            </a:r>
          </a:p>
          <a:p>
            <a:pPr algn="l">
              <a:lnSpc>
                <a:spcPct val="150000"/>
              </a:lnSpc>
            </a:pPr>
            <a:r>
              <a:rPr lang="en-US" sz="2000" b="0" i="0" dirty="0">
                <a:solidFill>
                  <a:srgbClr val="453F39"/>
                </a:solidFill>
                <a:effectLst/>
                <a:latin typeface="Verdana" panose="020B0604030504040204" pitchFamily="34" charset="0"/>
              </a:rPr>
              <a:t>(e) the following characteristics of the organization of work:</a:t>
            </a:r>
          </a:p>
          <a:p>
            <a:pPr lvl="1">
              <a:lnSpc>
                <a:spcPct val="150000"/>
              </a:lnSpc>
            </a:pPr>
            <a:r>
              <a:rPr lang="en-US" sz="1800" b="0" i="0" dirty="0">
                <a:solidFill>
                  <a:srgbClr val="453F39"/>
                </a:solidFill>
                <a:effectLst/>
                <a:latin typeface="Verdana" panose="020B0604030504040204" pitchFamily="34" charset="0"/>
              </a:rPr>
              <a:t>(</a:t>
            </a:r>
            <a:r>
              <a:rPr lang="en-US" sz="1800" b="0" i="0" dirty="0" err="1">
                <a:solidFill>
                  <a:srgbClr val="453F39"/>
                </a:solidFill>
                <a:effectLst/>
                <a:latin typeface="Verdana" panose="020B0604030504040204" pitchFamily="34" charset="0"/>
              </a:rPr>
              <a:t>i</a:t>
            </a:r>
            <a:r>
              <a:rPr lang="en-US" sz="1800" b="0" i="0" dirty="0">
                <a:solidFill>
                  <a:srgbClr val="453F39"/>
                </a:solidFill>
                <a:effectLst/>
                <a:latin typeface="Verdana" panose="020B0604030504040204" pitchFamily="34" charset="0"/>
              </a:rPr>
              <a:t>) work-recovery cycles;</a:t>
            </a:r>
          </a:p>
          <a:p>
            <a:pPr lvl="1">
              <a:lnSpc>
                <a:spcPct val="150000"/>
              </a:lnSpc>
            </a:pPr>
            <a:r>
              <a:rPr lang="en-US" sz="1800" b="0" i="0" dirty="0">
                <a:solidFill>
                  <a:srgbClr val="453F39"/>
                </a:solidFill>
                <a:effectLst/>
                <a:latin typeface="Verdana" panose="020B0604030504040204" pitchFamily="34" charset="0"/>
              </a:rPr>
              <a:t>(ii) task variability;</a:t>
            </a:r>
          </a:p>
          <a:p>
            <a:pPr lvl="1">
              <a:lnSpc>
                <a:spcPct val="150000"/>
              </a:lnSpc>
            </a:pPr>
            <a:r>
              <a:rPr lang="en-US" sz="1800" b="0" i="0" dirty="0">
                <a:solidFill>
                  <a:srgbClr val="453F39"/>
                </a:solidFill>
                <a:effectLst/>
                <a:latin typeface="Verdana" panose="020B0604030504040204" pitchFamily="34" charset="0"/>
              </a:rPr>
              <a:t>(iii) work rate.</a:t>
            </a:r>
          </a:p>
          <a:p>
            <a:pPr marL="285750" indent="-285750">
              <a:lnSpc>
                <a:spcPct val="150000"/>
              </a:lnSpc>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45138B-514C-3003-93AD-2E567FCED9A2}"/>
              </a:ext>
            </a:extLst>
          </p:cNvPr>
          <p:cNvSpPr>
            <a:spLocks noGrp="1"/>
          </p:cNvSpPr>
          <p:nvPr>
            <p:ph type="sldNum" sz="quarter" idx="4"/>
          </p:nvPr>
        </p:nvSpPr>
        <p:spPr/>
        <p:txBody>
          <a:bodyPr/>
          <a:lstStyle/>
          <a:p>
            <a:fld id="{5D855D34-E11B-BE40-8E40-1CF69A63AE91}" type="slidenum">
              <a:rPr lang="en-US" smtClean="0"/>
              <a:pPr/>
              <a:t>85</a:t>
            </a:fld>
            <a:endParaRPr lang="en-US" dirty="0"/>
          </a:p>
        </p:txBody>
      </p:sp>
    </p:spTree>
    <p:extLst>
      <p:ext uri="{BB962C8B-B14F-4D97-AF65-F5344CB8AC3E}">
        <p14:creationId xmlns:p14="http://schemas.microsoft.com/office/powerpoint/2010/main" val="3823916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7A5E-5509-7B0A-8C2C-5998E60AECCB}"/>
              </a:ext>
            </a:extLst>
          </p:cNvPr>
          <p:cNvSpPr>
            <a:spLocks noGrp="1"/>
          </p:cNvSpPr>
          <p:nvPr>
            <p:ph type="title"/>
          </p:nvPr>
        </p:nvSpPr>
        <p:spPr/>
        <p:txBody>
          <a:bodyPr/>
          <a:lstStyle/>
          <a:p>
            <a:pPr algn="l"/>
            <a:r>
              <a:rPr lang="en-US" b="0" i="0" dirty="0">
                <a:solidFill>
                  <a:srgbClr val="47423C"/>
                </a:solidFill>
                <a:effectLst/>
                <a:latin typeface="Verdana" panose="020B0604030504040204" pitchFamily="34" charset="0"/>
                <a:ea typeface="Verdana" panose="020B0604030504040204" pitchFamily="34" charset="0"/>
              </a:rPr>
              <a:t>Slips, trips and falls</a:t>
            </a:r>
          </a:p>
        </p:txBody>
      </p:sp>
      <p:sp>
        <p:nvSpPr>
          <p:cNvPr id="3" name="Content Placeholder 2">
            <a:extLst>
              <a:ext uri="{FF2B5EF4-FFF2-40B4-BE49-F238E27FC236}">
                <a16:creationId xmlns:a16="http://schemas.microsoft.com/office/drawing/2014/main" id="{E56B2C2D-BADD-FD29-9E56-C5CA27516DB0}"/>
              </a:ext>
            </a:extLst>
          </p:cNvPr>
          <p:cNvSpPr>
            <a:spLocks noGrp="1"/>
          </p:cNvSpPr>
          <p:nvPr>
            <p:ph idx="1"/>
          </p:nvPr>
        </p:nvSpPr>
        <p:spPr/>
        <p:txBody>
          <a:bodyPr/>
          <a:lstStyle/>
          <a:p>
            <a:pPr marL="342900" indent="-342900">
              <a:buFont typeface="Arial" panose="020B0604020202020204" pitchFamily="34" charset="0"/>
              <a:buChar char="•"/>
            </a:pPr>
            <a:r>
              <a:rPr lang="en-US" sz="2000" dirty="0"/>
              <a:t>Work environment and arrangement can impact risk of slips, trips or falls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Risk assessment of work environments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Develop and implement a risk management plan that uses the established hierarchy of controls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Evaluation and monitor</a:t>
            </a:r>
          </a:p>
        </p:txBody>
      </p:sp>
      <p:sp>
        <p:nvSpPr>
          <p:cNvPr id="4" name="Slide Number Placeholder 3">
            <a:extLst>
              <a:ext uri="{FF2B5EF4-FFF2-40B4-BE49-F238E27FC236}">
                <a16:creationId xmlns:a16="http://schemas.microsoft.com/office/drawing/2014/main" id="{F0FD0747-6A26-D903-EED1-D8790D4B1B5E}"/>
              </a:ext>
            </a:extLst>
          </p:cNvPr>
          <p:cNvSpPr>
            <a:spLocks noGrp="1"/>
          </p:cNvSpPr>
          <p:nvPr>
            <p:ph type="sldNum" sz="quarter" idx="4"/>
          </p:nvPr>
        </p:nvSpPr>
        <p:spPr/>
        <p:txBody>
          <a:bodyPr/>
          <a:lstStyle/>
          <a:p>
            <a:fld id="{5D855D34-E11B-BE40-8E40-1CF69A63AE91}" type="slidenum">
              <a:rPr lang="en-US" smtClean="0"/>
              <a:pPr/>
              <a:t>86</a:t>
            </a:fld>
            <a:endParaRPr lang="en-US" dirty="0"/>
          </a:p>
        </p:txBody>
      </p:sp>
    </p:spTree>
    <p:extLst>
      <p:ext uri="{BB962C8B-B14F-4D97-AF65-F5344CB8AC3E}">
        <p14:creationId xmlns:p14="http://schemas.microsoft.com/office/powerpoint/2010/main" val="496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2384-1722-A56C-0638-56114DF5266E}"/>
              </a:ext>
            </a:extLst>
          </p:cNvPr>
          <p:cNvSpPr>
            <a:spLocks noGrp="1"/>
          </p:cNvSpPr>
          <p:nvPr>
            <p:ph type="title"/>
          </p:nvPr>
        </p:nvSpPr>
        <p:spPr/>
        <p:txBody>
          <a:bodyPr/>
          <a:lstStyle/>
          <a:p>
            <a:r>
              <a:rPr lang="en-US" dirty="0"/>
              <a:t>Psychological health and safety</a:t>
            </a:r>
          </a:p>
        </p:txBody>
      </p:sp>
      <p:sp>
        <p:nvSpPr>
          <p:cNvPr id="3" name="Content Placeholder 2">
            <a:extLst>
              <a:ext uri="{FF2B5EF4-FFF2-40B4-BE49-F238E27FC236}">
                <a16:creationId xmlns:a16="http://schemas.microsoft.com/office/drawing/2014/main" id="{19D88467-630B-83B6-2C98-ACEB38170C6E}"/>
              </a:ext>
            </a:extLst>
          </p:cNvPr>
          <p:cNvSpPr>
            <a:spLocks noGrp="1"/>
          </p:cNvSpPr>
          <p:nvPr>
            <p:ph idx="1"/>
          </p:nvPr>
        </p:nvSpPr>
        <p:spPr/>
        <p:txBody>
          <a:bodyPr/>
          <a:lstStyle/>
          <a:p>
            <a:pPr marL="285750" indent="-285750">
              <a:buFont typeface="Arial" panose="020B0604020202020204" pitchFamily="34" charset="0"/>
              <a:buChar char="•"/>
            </a:pPr>
            <a:r>
              <a:rPr lang="en-US" sz="2400" dirty="0"/>
              <a:t>How does psychological health and safety affect your workplaces? </a:t>
            </a:r>
          </a:p>
          <a:p>
            <a:pPr marL="742950" lvl="1" indent="-285750">
              <a:lnSpc>
                <a:spcPct val="200000"/>
              </a:lnSpc>
              <a:buFont typeface="Arial" panose="020B0604020202020204" pitchFamily="34" charset="0"/>
              <a:buChar char="•"/>
            </a:pPr>
            <a:r>
              <a:rPr lang="en-US" sz="1800" dirty="0"/>
              <a:t>About 30% of short and long-term workplace disability claims in Canada are attributed to psychological issues</a:t>
            </a:r>
          </a:p>
          <a:p>
            <a:pPr marL="742950" lvl="1" indent="-285750">
              <a:lnSpc>
                <a:spcPct val="200000"/>
              </a:lnSpc>
              <a:buFont typeface="Arial" panose="020B0604020202020204" pitchFamily="34" charset="0"/>
              <a:buChar char="•"/>
            </a:pPr>
            <a:r>
              <a:rPr lang="en-US" sz="1800" dirty="0"/>
              <a:t>In any given year, 1 in 5 people in Canada will personally experience a mental health problem or illness</a:t>
            </a:r>
          </a:p>
          <a:p>
            <a:pPr marL="742950" lvl="1" indent="-285750">
              <a:lnSpc>
                <a:spcPct val="200000"/>
              </a:lnSpc>
              <a:buFont typeface="Arial" panose="020B0604020202020204" pitchFamily="34" charset="0"/>
              <a:buChar char="•"/>
            </a:pPr>
            <a:r>
              <a:rPr lang="en-US" sz="1800" dirty="0"/>
              <a:t>Approximately 20% of Canadian youth are affected by mental illness or disorder </a:t>
            </a:r>
          </a:p>
        </p:txBody>
      </p:sp>
      <p:sp>
        <p:nvSpPr>
          <p:cNvPr id="4" name="Slide Number Placeholder 3">
            <a:extLst>
              <a:ext uri="{FF2B5EF4-FFF2-40B4-BE49-F238E27FC236}">
                <a16:creationId xmlns:a16="http://schemas.microsoft.com/office/drawing/2014/main" id="{663BB709-7725-1846-DEF5-DE81149304CC}"/>
              </a:ext>
            </a:extLst>
          </p:cNvPr>
          <p:cNvSpPr>
            <a:spLocks noGrp="1"/>
          </p:cNvSpPr>
          <p:nvPr>
            <p:ph type="sldNum" sz="quarter" idx="4"/>
          </p:nvPr>
        </p:nvSpPr>
        <p:spPr/>
        <p:txBody>
          <a:bodyPr/>
          <a:lstStyle/>
          <a:p>
            <a:fld id="{5D855D34-E11B-BE40-8E40-1CF69A63AE91}" type="slidenum">
              <a:rPr lang="en-US" smtClean="0"/>
              <a:pPr/>
              <a:t>87</a:t>
            </a:fld>
            <a:endParaRPr lang="en-US" dirty="0"/>
          </a:p>
        </p:txBody>
      </p:sp>
    </p:spTree>
    <p:extLst>
      <p:ext uri="{BB962C8B-B14F-4D97-AF65-F5344CB8AC3E}">
        <p14:creationId xmlns:p14="http://schemas.microsoft.com/office/powerpoint/2010/main" val="41113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2384-1722-A56C-0638-56114DF5266E}"/>
              </a:ext>
            </a:extLst>
          </p:cNvPr>
          <p:cNvSpPr>
            <a:spLocks noGrp="1"/>
          </p:cNvSpPr>
          <p:nvPr>
            <p:ph type="title"/>
          </p:nvPr>
        </p:nvSpPr>
        <p:spPr/>
        <p:txBody>
          <a:bodyPr/>
          <a:lstStyle/>
          <a:p>
            <a:r>
              <a:rPr lang="en-US" dirty="0"/>
              <a:t>Psychological health and safety</a:t>
            </a:r>
          </a:p>
        </p:txBody>
      </p:sp>
      <p:sp>
        <p:nvSpPr>
          <p:cNvPr id="3" name="Content Placeholder 2">
            <a:extLst>
              <a:ext uri="{FF2B5EF4-FFF2-40B4-BE49-F238E27FC236}">
                <a16:creationId xmlns:a16="http://schemas.microsoft.com/office/drawing/2014/main" id="{19D88467-630B-83B6-2C98-ACEB38170C6E}"/>
              </a:ext>
            </a:extLst>
          </p:cNvPr>
          <p:cNvSpPr>
            <a:spLocks noGrp="1"/>
          </p:cNvSpPr>
          <p:nvPr>
            <p:ph idx="1"/>
          </p:nvPr>
        </p:nvSpPr>
        <p:spPr/>
        <p:txBody>
          <a:bodyPr/>
          <a:lstStyle/>
          <a:p>
            <a:pPr marL="285750" indent="-285750">
              <a:buFont typeface="Arial" panose="020B0604020202020204" pitchFamily="34" charset="0"/>
              <a:buChar char="•"/>
            </a:pPr>
            <a:r>
              <a:rPr lang="en-US" sz="2400" dirty="0"/>
              <a:t>Some feedback from veterinary clinics re: mental health challenges: </a:t>
            </a:r>
          </a:p>
          <a:p>
            <a:pPr marL="742950" lvl="1" indent="-285750">
              <a:lnSpc>
                <a:spcPct val="150000"/>
              </a:lnSpc>
              <a:buFont typeface="Arial" panose="020B0604020202020204" pitchFamily="34" charset="0"/>
              <a:buChar char="•"/>
            </a:pPr>
            <a:r>
              <a:rPr lang="en-US" sz="2200" dirty="0"/>
              <a:t>Having to do back to back euthanasia</a:t>
            </a:r>
          </a:p>
          <a:p>
            <a:pPr marL="742950" lvl="1" indent="-285750">
              <a:lnSpc>
                <a:spcPct val="150000"/>
              </a:lnSpc>
              <a:buFont typeface="Arial" panose="020B0604020202020204" pitchFamily="34" charset="0"/>
              <a:buChar char="•"/>
            </a:pPr>
            <a:r>
              <a:rPr lang="en-US" sz="2200" dirty="0"/>
              <a:t>Having to interact with difficult human clients</a:t>
            </a:r>
          </a:p>
          <a:p>
            <a:pPr marL="742950" lvl="1" indent="-285750">
              <a:lnSpc>
                <a:spcPct val="150000"/>
              </a:lnSpc>
              <a:buFont typeface="Arial" panose="020B0604020202020204" pitchFamily="34" charset="0"/>
              <a:buChar char="•"/>
            </a:pPr>
            <a:r>
              <a:rPr lang="en-US" sz="2200" dirty="0"/>
              <a:t>Making a mistake</a:t>
            </a:r>
          </a:p>
          <a:p>
            <a:pPr marL="742950" lvl="1" indent="-285750">
              <a:lnSpc>
                <a:spcPct val="150000"/>
              </a:lnSpc>
              <a:buFont typeface="Arial" panose="020B0604020202020204" pitchFamily="34" charset="0"/>
              <a:buChar char="•"/>
            </a:pPr>
            <a:r>
              <a:rPr lang="en-US" sz="2200" dirty="0"/>
              <a:t>Causing distress to animals</a:t>
            </a:r>
          </a:p>
          <a:p>
            <a:pPr marL="285750" indent="-2857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663BB709-7725-1846-DEF5-DE81149304CC}"/>
              </a:ext>
            </a:extLst>
          </p:cNvPr>
          <p:cNvSpPr>
            <a:spLocks noGrp="1"/>
          </p:cNvSpPr>
          <p:nvPr>
            <p:ph type="sldNum" sz="quarter" idx="4"/>
          </p:nvPr>
        </p:nvSpPr>
        <p:spPr/>
        <p:txBody>
          <a:bodyPr/>
          <a:lstStyle/>
          <a:p>
            <a:fld id="{5D855D34-E11B-BE40-8E40-1CF69A63AE91}" type="slidenum">
              <a:rPr lang="en-US" smtClean="0"/>
              <a:pPr/>
              <a:t>88</a:t>
            </a:fld>
            <a:endParaRPr lang="en-US" dirty="0"/>
          </a:p>
        </p:txBody>
      </p:sp>
    </p:spTree>
    <p:extLst>
      <p:ext uri="{BB962C8B-B14F-4D97-AF65-F5344CB8AC3E}">
        <p14:creationId xmlns:p14="http://schemas.microsoft.com/office/powerpoint/2010/main" val="42298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85CB-24D4-9D16-87DA-8972B01AA29D}"/>
              </a:ext>
            </a:extLst>
          </p:cNvPr>
          <p:cNvSpPr>
            <a:spLocks noGrp="1"/>
          </p:cNvSpPr>
          <p:nvPr>
            <p:ph type="title"/>
          </p:nvPr>
        </p:nvSpPr>
        <p:spPr/>
        <p:txBody>
          <a:bodyPr/>
          <a:lstStyle/>
          <a:p>
            <a:r>
              <a:rPr lang="en-US" dirty="0"/>
              <a:t>Psychological health and safety</a:t>
            </a:r>
          </a:p>
        </p:txBody>
      </p:sp>
      <p:sp>
        <p:nvSpPr>
          <p:cNvPr id="3" name="Content Placeholder 2">
            <a:extLst>
              <a:ext uri="{FF2B5EF4-FFF2-40B4-BE49-F238E27FC236}">
                <a16:creationId xmlns:a16="http://schemas.microsoft.com/office/drawing/2014/main" id="{E227F7E2-F32A-D2C9-7787-7A805F0A3BCA}"/>
              </a:ext>
            </a:extLst>
          </p:cNvPr>
          <p:cNvSpPr>
            <a:spLocks noGrp="1"/>
          </p:cNvSpPr>
          <p:nvPr>
            <p:ph idx="1"/>
          </p:nvPr>
        </p:nvSpPr>
        <p:spPr/>
        <p:txBody>
          <a:bodyPr/>
          <a:lstStyle/>
          <a:p>
            <a:pPr marL="342900" indent="-342900">
              <a:buFont typeface="Arial" panose="020B0604020202020204" pitchFamily="34" charset="0"/>
              <a:buChar char="•"/>
            </a:pPr>
            <a:r>
              <a:rPr lang="en-US" sz="2400" dirty="0"/>
              <a:t>Examples of what veterinary clinics can do: </a:t>
            </a:r>
          </a:p>
          <a:p>
            <a:endParaRPr lang="en-US" dirty="0"/>
          </a:p>
          <a:p>
            <a:pPr marL="742950" lvl="1" indent="-285750">
              <a:buFont typeface="Arial" panose="020B0604020202020204" pitchFamily="34" charset="0"/>
              <a:buChar char="•"/>
            </a:pPr>
            <a:r>
              <a:rPr lang="en-US" sz="2000" dirty="0"/>
              <a:t>Assess potential situations that can impact mental health and safety</a:t>
            </a:r>
          </a:p>
          <a:p>
            <a:pPr marL="742950" lvl="1" indent="-285750">
              <a:buFont typeface="Arial" panose="020B0604020202020204" pitchFamily="34" charset="0"/>
              <a:buChar char="•"/>
            </a:pPr>
            <a:r>
              <a:rPr lang="en-US" sz="2000" dirty="0"/>
              <a:t>Have a process for workers to be involved</a:t>
            </a:r>
          </a:p>
          <a:p>
            <a:pPr marL="742950" lvl="1" indent="-285750">
              <a:buFont typeface="Arial" panose="020B0604020202020204" pitchFamily="34" charset="0"/>
              <a:buChar char="•"/>
            </a:pPr>
            <a:r>
              <a:rPr lang="en-US" sz="2000" dirty="0"/>
              <a:t>Monthly health and safety meeting topics to include mental health</a:t>
            </a:r>
          </a:p>
          <a:p>
            <a:pPr marL="742950" lvl="1" indent="-285750">
              <a:buFont typeface="Arial" panose="020B0604020202020204" pitchFamily="34" charset="0"/>
              <a:buChar char="•"/>
            </a:pPr>
            <a:r>
              <a:rPr lang="en-US" sz="2000" dirty="0"/>
              <a:t>Peer support programs</a:t>
            </a:r>
          </a:p>
          <a:p>
            <a:pPr marL="742950" lvl="1" indent="-285750">
              <a:buFont typeface="Arial" panose="020B0604020202020204" pitchFamily="34" charset="0"/>
              <a:buChar char="•"/>
            </a:pPr>
            <a:r>
              <a:rPr lang="en-US" sz="2000" dirty="0"/>
              <a:t>Implement procedures for preventing and responding to situations that may impact mental health and safety</a:t>
            </a:r>
          </a:p>
          <a:p>
            <a:endParaRPr lang="en-US" dirty="0"/>
          </a:p>
        </p:txBody>
      </p:sp>
      <p:sp>
        <p:nvSpPr>
          <p:cNvPr id="4" name="Slide Number Placeholder 3">
            <a:extLst>
              <a:ext uri="{FF2B5EF4-FFF2-40B4-BE49-F238E27FC236}">
                <a16:creationId xmlns:a16="http://schemas.microsoft.com/office/drawing/2014/main" id="{294C84B6-EE6F-476A-A40F-3ADE1E711C9C}"/>
              </a:ext>
            </a:extLst>
          </p:cNvPr>
          <p:cNvSpPr>
            <a:spLocks noGrp="1"/>
          </p:cNvSpPr>
          <p:nvPr>
            <p:ph type="sldNum" sz="quarter" idx="4"/>
          </p:nvPr>
        </p:nvSpPr>
        <p:spPr/>
        <p:txBody>
          <a:bodyPr/>
          <a:lstStyle/>
          <a:p>
            <a:fld id="{5D855D34-E11B-BE40-8E40-1CF69A63AE91}" type="slidenum">
              <a:rPr lang="en-US" smtClean="0"/>
              <a:pPr/>
              <a:t>89</a:t>
            </a:fld>
            <a:endParaRPr lang="en-US" dirty="0"/>
          </a:p>
        </p:txBody>
      </p:sp>
    </p:spTree>
    <p:extLst>
      <p:ext uri="{BB962C8B-B14F-4D97-AF65-F5344CB8AC3E}">
        <p14:creationId xmlns:p14="http://schemas.microsoft.com/office/powerpoint/2010/main" val="2629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31" y="750094"/>
            <a:ext cx="7313414" cy="535781"/>
          </a:xfrm>
        </p:spPr>
        <p:txBody>
          <a:bodyPr/>
          <a:lstStyle/>
          <a:p>
            <a:pPr algn="l"/>
            <a:r>
              <a:rPr lang="en-US" sz="2800" dirty="0">
                <a:solidFill>
                  <a:schemeClr val="tx1"/>
                </a:solidFill>
              </a:rPr>
              <a:t>Worker Responsibilities – WCA 22</a:t>
            </a:r>
          </a:p>
        </p:txBody>
      </p:sp>
      <p:sp>
        <p:nvSpPr>
          <p:cNvPr id="3" name="Content Placeholder 2"/>
          <p:cNvSpPr>
            <a:spLocks noGrp="1"/>
          </p:cNvSpPr>
          <p:nvPr>
            <p:ph idx="1"/>
          </p:nvPr>
        </p:nvSpPr>
        <p:spPr>
          <a:xfrm>
            <a:off x="794742" y="1892074"/>
            <a:ext cx="7554516" cy="3991570"/>
          </a:xfrm>
        </p:spPr>
        <p:txBody>
          <a:bodyPr/>
          <a:lstStyle/>
          <a:p>
            <a:pPr>
              <a:lnSpc>
                <a:spcPct val="80000"/>
              </a:lnSpc>
              <a:spcBef>
                <a:spcPct val="50000"/>
              </a:spcBef>
              <a:buClr>
                <a:schemeClr val="tx1"/>
              </a:buClr>
            </a:pPr>
            <a:r>
              <a:rPr lang="en-US" sz="1800" dirty="0">
                <a:latin typeface="Verdana" panose="020B0604030504040204" pitchFamily="34" charset="0"/>
                <a:ea typeface="Verdana" panose="020B0604030504040204" pitchFamily="34" charset="0"/>
              </a:rPr>
              <a:t>Always </a:t>
            </a:r>
            <a:r>
              <a:rPr lang="en-US" sz="1800" dirty="0">
                <a:solidFill>
                  <a:srgbClr val="FF0000"/>
                </a:solidFill>
                <a:latin typeface="Verdana" panose="020B0604030504040204" pitchFamily="34" charset="0"/>
                <a:ea typeface="Verdana" panose="020B0604030504040204" pitchFamily="34" charset="0"/>
              </a:rPr>
              <a:t>follow safe work procedures </a:t>
            </a:r>
            <a:r>
              <a:rPr lang="en-US" sz="1800" dirty="0">
                <a:latin typeface="Verdana" panose="020B0604030504040204" pitchFamily="34" charset="0"/>
                <a:ea typeface="Verdana" panose="020B0604030504040204" pitchFamily="34" charset="0"/>
              </a:rPr>
              <a:t>and encourage co-workers to do the same.</a:t>
            </a:r>
          </a:p>
          <a:p>
            <a:pPr>
              <a:lnSpc>
                <a:spcPct val="80000"/>
              </a:lnSpc>
              <a:spcBef>
                <a:spcPct val="50000"/>
              </a:spcBef>
              <a:buClr>
                <a:schemeClr val="tx1"/>
              </a:buClr>
            </a:pPr>
            <a:r>
              <a:rPr lang="en-US" sz="1800" dirty="0">
                <a:solidFill>
                  <a:srgbClr val="FF0000"/>
                </a:solidFill>
                <a:latin typeface="Verdana" panose="020B0604030504040204" pitchFamily="34" charset="0"/>
                <a:ea typeface="Verdana" panose="020B0604030504040204" pitchFamily="34" charset="0"/>
              </a:rPr>
              <a:t>Use all safety gear </a:t>
            </a:r>
            <a:r>
              <a:rPr lang="en-US" sz="1800" dirty="0">
                <a:latin typeface="Verdana" panose="020B0604030504040204" pitchFamily="34" charset="0"/>
                <a:ea typeface="Verdana" panose="020B0604030504040204" pitchFamily="34" charset="0"/>
              </a:rPr>
              <a:t>and protective clothing when and where required.</a:t>
            </a:r>
          </a:p>
          <a:p>
            <a:pPr>
              <a:lnSpc>
                <a:spcPct val="80000"/>
              </a:lnSpc>
              <a:spcBef>
                <a:spcPct val="50000"/>
              </a:spcBef>
              <a:buClr>
                <a:schemeClr val="tx1"/>
              </a:buClr>
            </a:pPr>
            <a:r>
              <a:rPr lang="en-US" sz="1800" dirty="0">
                <a:latin typeface="Verdana" panose="020B0604030504040204" pitchFamily="34" charset="0"/>
                <a:ea typeface="Verdana" panose="020B0604030504040204" pitchFamily="34" charset="0"/>
              </a:rPr>
              <a:t>Know how to handle any </a:t>
            </a:r>
            <a:r>
              <a:rPr lang="en-US" sz="1800" dirty="0">
                <a:solidFill>
                  <a:srgbClr val="FF0000"/>
                </a:solidFill>
                <a:latin typeface="Verdana" panose="020B0604030504040204" pitchFamily="34" charset="0"/>
                <a:ea typeface="Verdana" panose="020B0604030504040204" pitchFamily="34" charset="0"/>
              </a:rPr>
              <a:t>hazardous materials </a:t>
            </a:r>
            <a:r>
              <a:rPr lang="en-US" sz="1800" dirty="0">
                <a:latin typeface="Verdana" panose="020B0604030504040204" pitchFamily="34" charset="0"/>
                <a:ea typeface="Verdana" panose="020B0604030504040204" pitchFamily="34" charset="0"/>
              </a:rPr>
              <a:t>or chemicals you use on the job.</a:t>
            </a:r>
          </a:p>
          <a:p>
            <a:pPr>
              <a:lnSpc>
                <a:spcPct val="80000"/>
              </a:lnSpc>
              <a:spcBef>
                <a:spcPct val="50000"/>
              </a:spcBef>
              <a:buClr>
                <a:schemeClr val="tx1"/>
              </a:buClr>
            </a:pPr>
            <a:r>
              <a:rPr lang="en-US" sz="1800" dirty="0">
                <a:solidFill>
                  <a:srgbClr val="FF0000"/>
                </a:solidFill>
                <a:latin typeface="Verdana" panose="020B0604030504040204" pitchFamily="34" charset="0"/>
                <a:ea typeface="Verdana" panose="020B0604030504040204" pitchFamily="34" charset="0"/>
              </a:rPr>
              <a:t>Don’t assume </a:t>
            </a:r>
            <a:r>
              <a:rPr lang="en-US" sz="1800" dirty="0">
                <a:latin typeface="Verdana" panose="020B0604030504040204" pitchFamily="34" charset="0"/>
                <a:ea typeface="Verdana" panose="020B0604030504040204" pitchFamily="34" charset="0"/>
              </a:rPr>
              <a:t>you can do something that you’ve never done before.  Ask your supervisor to show you how to do it safely.</a:t>
            </a:r>
          </a:p>
          <a:p>
            <a:pPr>
              <a:lnSpc>
                <a:spcPct val="80000"/>
              </a:lnSpc>
              <a:spcBef>
                <a:spcPct val="50000"/>
              </a:spcBef>
              <a:buClr>
                <a:schemeClr val="tx1"/>
              </a:buClr>
            </a:pPr>
            <a:r>
              <a:rPr lang="en-US" sz="1800" dirty="0">
                <a:solidFill>
                  <a:srgbClr val="FF0000"/>
                </a:solidFill>
                <a:latin typeface="Verdana" panose="020B0604030504040204" pitchFamily="34" charset="0"/>
                <a:ea typeface="Verdana" panose="020B0604030504040204" pitchFamily="34" charset="0"/>
              </a:rPr>
              <a:t>Correct unsafe conditions </a:t>
            </a:r>
            <a:r>
              <a:rPr lang="en-US" sz="1800" dirty="0">
                <a:latin typeface="Verdana" panose="020B0604030504040204" pitchFamily="34" charset="0"/>
                <a:ea typeface="Verdana" panose="020B0604030504040204" pitchFamily="34" charset="0"/>
              </a:rPr>
              <a:t>or report them right away to supervisor.</a:t>
            </a:r>
          </a:p>
          <a:p>
            <a:pPr>
              <a:lnSpc>
                <a:spcPct val="80000"/>
              </a:lnSpc>
              <a:spcBef>
                <a:spcPct val="50000"/>
              </a:spcBef>
              <a:buClr>
                <a:schemeClr val="tx1"/>
              </a:buClr>
            </a:pPr>
            <a:r>
              <a:rPr lang="en-US" sz="1800" dirty="0">
                <a:latin typeface="Verdana" panose="020B0604030504040204" pitchFamily="34" charset="0"/>
                <a:ea typeface="Verdana" panose="020B0604030504040204" pitchFamily="34" charset="0"/>
              </a:rPr>
              <a:t>If you have doubts about your safety, </a:t>
            </a:r>
            <a:r>
              <a:rPr lang="en-US" sz="1800" dirty="0">
                <a:solidFill>
                  <a:srgbClr val="FF0000"/>
                </a:solidFill>
                <a:latin typeface="Verdana" panose="020B0604030504040204" pitchFamily="34" charset="0"/>
                <a:ea typeface="Verdana" panose="020B0604030504040204" pitchFamily="34" charset="0"/>
              </a:rPr>
              <a:t>talk with your supervisor.</a:t>
            </a:r>
          </a:p>
          <a:p>
            <a:pPr>
              <a:lnSpc>
                <a:spcPct val="80000"/>
              </a:lnSpc>
              <a:spcBef>
                <a:spcPct val="50000"/>
              </a:spcBef>
              <a:buClr>
                <a:schemeClr val="tx1"/>
              </a:buClr>
            </a:pPr>
            <a:r>
              <a:rPr lang="en-US" sz="1800" dirty="0">
                <a:latin typeface="Verdana" panose="020B0604030504040204" pitchFamily="34" charset="0"/>
                <a:ea typeface="Verdana" panose="020B0604030504040204" pitchFamily="34" charset="0"/>
              </a:rPr>
              <a:t>Tell supervisor of any physical or mental </a:t>
            </a:r>
            <a:r>
              <a:rPr lang="en-US" sz="1800" dirty="0">
                <a:solidFill>
                  <a:srgbClr val="FF0000"/>
                </a:solidFill>
                <a:latin typeface="Verdana" panose="020B0604030504040204" pitchFamily="34" charset="0"/>
                <a:ea typeface="Verdana" panose="020B0604030504040204" pitchFamily="34" charset="0"/>
              </a:rPr>
              <a:t>conditions that may make you unable to work safely.</a:t>
            </a:r>
          </a:p>
          <a:p>
            <a:pPr>
              <a:lnSpc>
                <a:spcPct val="90000"/>
              </a:lnSpc>
              <a:spcBef>
                <a:spcPct val="50000"/>
              </a:spcBef>
              <a:buClr>
                <a:schemeClr val="tx1"/>
              </a:buClr>
            </a:pPr>
            <a:endParaRPr lang="en-US" sz="1800" dirty="0">
              <a:latin typeface="Verdana" panose="020B0604030504040204" pitchFamily="34" charset="0"/>
              <a:ea typeface="Verdana" panose="020B0604030504040204" pitchFamily="34" charset="0"/>
            </a:endParaRPr>
          </a:p>
        </p:txBody>
      </p:sp>
      <p:sp>
        <p:nvSpPr>
          <p:cNvPr id="5" name="Slide Number Placeholder 3">
            <a:extLst>
              <a:ext uri="{FF2B5EF4-FFF2-40B4-BE49-F238E27FC236}">
                <a16:creationId xmlns:a16="http://schemas.microsoft.com/office/drawing/2014/main" id="{B23278F2-0396-2D18-0560-7D602CCEDA5E}"/>
              </a:ext>
            </a:extLst>
          </p:cNvPr>
          <p:cNvSpPr txBox="1">
            <a:spLocks/>
          </p:cNvSpPr>
          <p:nvPr/>
        </p:nvSpPr>
        <p:spPr>
          <a:xfrm>
            <a:off x="8641343" y="6463294"/>
            <a:ext cx="46522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855D34-E11B-BE40-8E40-1CF69A63AE91}" type="slidenum">
              <a:rPr lang="en-US" sz="900" smtClean="0">
                <a:latin typeface="Verdana" panose="020B0604030504040204" pitchFamily="34" charset="0"/>
                <a:ea typeface="Verdana" panose="020B0604030504040204" pitchFamily="34" charset="0"/>
              </a:rPr>
              <a:pPr algn="ctr"/>
              <a:t>9</a:t>
            </a:fld>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01200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F2AE-1DF5-93D3-B8C9-4BFC3DAA984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1EA50D0-A789-F3B9-0B2C-953F47BB57F6}"/>
              </a:ext>
            </a:extLst>
          </p:cNvPr>
          <p:cNvSpPr>
            <a:spLocks noGrp="1"/>
          </p:cNvSpPr>
          <p:nvPr>
            <p:ph idx="1"/>
          </p:nvPr>
        </p:nvSpPr>
        <p:spPr/>
        <p:txBody>
          <a:bodyPr/>
          <a:lstStyle/>
          <a:p>
            <a:r>
              <a:rPr lang="en-US" sz="1400" dirty="0">
                <a:hlinkClick r:id="rId2"/>
              </a:rPr>
              <a:t>Managing risk </a:t>
            </a:r>
            <a:r>
              <a:rPr lang="en-US" sz="1400" dirty="0">
                <a:hlinkClick r:id="rId3"/>
              </a:rPr>
              <a:t>–</a:t>
            </a:r>
            <a:r>
              <a:rPr lang="en-US" sz="1400" dirty="0">
                <a:hlinkClick r:id="rId2"/>
              </a:rPr>
              <a:t> WorkSafeBC</a:t>
            </a:r>
            <a:endParaRPr lang="en-US" sz="1400" dirty="0"/>
          </a:p>
          <a:p>
            <a:r>
              <a:rPr lang="en-US" sz="1400" dirty="0">
                <a:hlinkClick r:id="rId4"/>
              </a:rPr>
              <a:t>Roles, rights &amp; responsibilities - WorkSafeBC</a:t>
            </a:r>
            <a:endParaRPr lang="en-US" sz="1400" dirty="0">
              <a:hlinkClick r:id="rId3"/>
            </a:endParaRPr>
          </a:p>
          <a:p>
            <a:r>
              <a:rPr lang="en-US" sz="1400" dirty="0">
                <a:hlinkClick r:id="rId3"/>
              </a:rPr>
              <a:t>Radiation (non-ionizing) - WorkSafeBC</a:t>
            </a:r>
            <a:endParaRPr lang="en-US" sz="1400" dirty="0">
              <a:hlinkClick r:id="rId5"/>
            </a:endParaRPr>
          </a:p>
          <a:p>
            <a:r>
              <a:rPr lang="en-US" sz="1400" dirty="0">
                <a:hlinkClick r:id="rId5"/>
              </a:rPr>
              <a:t>Animal handling – WorkSafeBC</a:t>
            </a:r>
            <a:endParaRPr lang="en-US" sz="1400" dirty="0"/>
          </a:p>
          <a:p>
            <a:r>
              <a:rPr lang="en-US" sz="1400" dirty="0">
                <a:hlinkClick r:id="rId6"/>
              </a:rPr>
              <a:t>First aid requirements – WorkSafeBC</a:t>
            </a:r>
            <a:endParaRPr lang="en-US" sz="1400" dirty="0"/>
          </a:p>
          <a:p>
            <a:r>
              <a:rPr lang="en-US" sz="1400" dirty="0">
                <a:hlinkClick r:id="rId7"/>
              </a:rPr>
              <a:t>Working alone or in isolation - WorkSafeBC</a:t>
            </a:r>
            <a:endParaRPr lang="en-US" sz="1400" dirty="0"/>
          </a:p>
          <a:p>
            <a:r>
              <a:rPr lang="en-US" sz="1400" dirty="0">
                <a:hlinkClick r:id="rId8"/>
              </a:rPr>
              <a:t>Noise – WorkSafeBC</a:t>
            </a:r>
            <a:endParaRPr lang="en-US" sz="1400" dirty="0"/>
          </a:p>
          <a:p>
            <a:r>
              <a:rPr lang="en-US" sz="1400" dirty="0">
                <a:hlinkClick r:id="rId9"/>
              </a:rPr>
              <a:t>Hazardous drug exposure | WorkSafeBC</a:t>
            </a:r>
            <a:endParaRPr lang="en-US" sz="1400" dirty="0"/>
          </a:p>
          <a:p>
            <a:r>
              <a:rPr lang="en-US" sz="1400" dirty="0">
                <a:hlinkClick r:id="rId10"/>
              </a:rPr>
              <a:t>Safe Work Practices for Handling Hazardous Drugs | WorkSafeBC</a:t>
            </a:r>
            <a:endParaRPr lang="en-US" sz="1400" dirty="0"/>
          </a:p>
          <a:p>
            <a:r>
              <a:rPr lang="en-US" sz="1400" dirty="0">
                <a:hlinkClick r:id="rId11"/>
              </a:rPr>
              <a:t>Ergonomics – WorkSafeBC</a:t>
            </a:r>
            <a:endParaRPr lang="en-US" sz="1400" dirty="0"/>
          </a:p>
          <a:p>
            <a:r>
              <a:rPr lang="en-US" sz="1400" dirty="0">
                <a:hlinkClick r:id="rId12"/>
              </a:rPr>
              <a:t>Slips, trips, and falls – WorkSafeBC</a:t>
            </a:r>
            <a:endParaRPr lang="en-US" sz="1400" dirty="0"/>
          </a:p>
          <a:p>
            <a:r>
              <a:rPr lang="en-US" sz="1400" dirty="0">
                <a:hlinkClick r:id="rId13"/>
              </a:rPr>
              <a:t>Managing psychological health &amp; safety - WorkSafeBC</a:t>
            </a:r>
            <a:endParaRPr lang="en-US" sz="1400" dirty="0"/>
          </a:p>
          <a:p>
            <a:r>
              <a:rPr lang="en-US" sz="1400" dirty="0">
                <a:hlinkClick r:id="rId14"/>
              </a:rPr>
              <a:t>Emergency planning &amp; response - WorkSafeBC</a:t>
            </a:r>
            <a:endParaRPr lang="en-US" sz="1400" dirty="0"/>
          </a:p>
          <a:p>
            <a:r>
              <a:rPr lang="en-US" sz="1400" dirty="0">
                <a:hlinkClick r:id="rId15"/>
              </a:rPr>
              <a:t>Workplace inspections - WorkSafeBC</a:t>
            </a:r>
            <a:endParaRPr lang="en-US" sz="1400" dirty="0"/>
          </a:p>
        </p:txBody>
      </p:sp>
      <p:sp>
        <p:nvSpPr>
          <p:cNvPr id="4" name="Slide Number Placeholder 3">
            <a:extLst>
              <a:ext uri="{FF2B5EF4-FFF2-40B4-BE49-F238E27FC236}">
                <a16:creationId xmlns:a16="http://schemas.microsoft.com/office/drawing/2014/main" id="{935D4ED3-C692-EF06-D1F6-C5FDA77A9D65}"/>
              </a:ext>
            </a:extLst>
          </p:cNvPr>
          <p:cNvSpPr>
            <a:spLocks noGrp="1"/>
          </p:cNvSpPr>
          <p:nvPr>
            <p:ph type="sldNum" sz="quarter" idx="4"/>
          </p:nvPr>
        </p:nvSpPr>
        <p:spPr/>
        <p:txBody>
          <a:bodyPr/>
          <a:lstStyle/>
          <a:p>
            <a:fld id="{5D855D34-E11B-BE40-8E40-1CF69A63AE91}" type="slidenum">
              <a:rPr lang="en-US" smtClean="0"/>
              <a:pPr/>
              <a:t>90</a:t>
            </a:fld>
            <a:endParaRPr lang="en-US" dirty="0"/>
          </a:p>
        </p:txBody>
      </p:sp>
    </p:spTree>
    <p:extLst>
      <p:ext uri="{BB962C8B-B14F-4D97-AF65-F5344CB8AC3E}">
        <p14:creationId xmlns:p14="http://schemas.microsoft.com/office/powerpoint/2010/main" val="12381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Forum</a:t>
            </a:r>
          </a:p>
        </p:txBody>
      </p:sp>
      <p:pic>
        <p:nvPicPr>
          <p:cNvPr id="6" name="Content Placeholder 5" descr="A logo for a veterinary diagnosis&#10;&#10;AI-generated content may be incorrect.">
            <a:extLst>
              <a:ext uri="{FF2B5EF4-FFF2-40B4-BE49-F238E27FC236}">
                <a16:creationId xmlns:a16="http://schemas.microsoft.com/office/drawing/2014/main" id="{34533E44-B320-7895-8851-C617B331FE0D}"/>
              </a:ext>
            </a:extLst>
          </p:cNvPr>
          <p:cNvPicPr>
            <a:picLocks noGrp="1" noChangeAspect="1"/>
          </p:cNvPicPr>
          <p:nvPr>
            <p:ph idx="1"/>
          </p:nvPr>
        </p:nvPicPr>
        <p:blipFill>
          <a:blip r:embed="rId2"/>
          <a:stretch>
            <a:fillRect/>
          </a:stretch>
        </p:blipFill>
        <p:spPr>
          <a:xfrm>
            <a:off x="2017439" y="2336297"/>
            <a:ext cx="5109122" cy="2185405"/>
          </a:xfrm>
        </p:spPr>
      </p:pic>
    </p:spTree>
    <p:extLst>
      <p:ext uri="{BB962C8B-B14F-4D97-AF65-F5344CB8AC3E}">
        <p14:creationId xmlns:p14="http://schemas.microsoft.com/office/powerpoint/2010/main" val="33474030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Unsafe Conditions or Incidents</a:t>
            </a:r>
          </a:p>
        </p:txBody>
      </p:sp>
      <p:sp>
        <p:nvSpPr>
          <p:cNvPr id="3" name="Content Placeholder 2"/>
          <p:cNvSpPr>
            <a:spLocks noGrp="1"/>
          </p:cNvSpPr>
          <p:nvPr>
            <p:ph idx="1"/>
          </p:nvPr>
        </p:nvSpPr>
        <p:spPr/>
        <p:txBody>
          <a:bodyPr/>
          <a:lstStyle/>
          <a:p>
            <a:pPr marL="0" indent="0" algn="ctr">
              <a:lnSpc>
                <a:spcPct val="250000"/>
              </a:lnSpc>
              <a:buNone/>
            </a:pPr>
            <a:r>
              <a:rPr lang="en-US" sz="2400" b="1" dirty="0"/>
              <a:t>Phone:</a:t>
            </a:r>
            <a:r>
              <a:rPr lang="en-US" sz="2400" dirty="0"/>
              <a:t> 604.276.3100 (Lower Mainland) </a:t>
            </a:r>
            <a:br>
              <a:rPr lang="en-US" sz="2400" dirty="0"/>
            </a:br>
            <a:r>
              <a:rPr lang="en-US" sz="2400" b="1" dirty="0"/>
              <a:t>Toll-free:</a:t>
            </a:r>
            <a:r>
              <a:rPr lang="en-US" sz="2400" dirty="0"/>
              <a:t> 1.888.621.7233 (1.888.621.SAFE)</a:t>
            </a:r>
          </a:p>
        </p:txBody>
      </p:sp>
    </p:spTree>
    <p:extLst>
      <p:ext uri="{BB962C8B-B14F-4D97-AF65-F5344CB8AC3E}">
        <p14:creationId xmlns:p14="http://schemas.microsoft.com/office/powerpoint/2010/main" val="1881661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2400" b="1" dirty="0"/>
              <a:t>Cris Barzan</a:t>
            </a:r>
            <a:r>
              <a:rPr lang="en-US" sz="2400" dirty="0"/>
              <a:t>, CIH MSc</a:t>
            </a:r>
          </a:p>
          <a:p>
            <a:pPr marL="0" indent="0" algn="ctr">
              <a:buNone/>
            </a:pPr>
            <a:r>
              <a:rPr lang="en-US" sz="2400" dirty="0"/>
              <a:t>Prevention Officer</a:t>
            </a:r>
          </a:p>
          <a:p>
            <a:pPr marL="0" indent="0" algn="ctr">
              <a:buNone/>
            </a:pPr>
            <a:r>
              <a:rPr lang="en-US" sz="2400" dirty="0"/>
              <a:t>604.232.1555</a:t>
            </a:r>
          </a:p>
          <a:p>
            <a:pPr marL="0" indent="0" algn="ctr">
              <a:buNone/>
            </a:pPr>
            <a:r>
              <a:rPr lang="en-US" sz="2400" dirty="0">
                <a:hlinkClick r:id="rId3"/>
              </a:rPr>
              <a:t>cris.barzan@worksafebc.com</a:t>
            </a:r>
            <a:endParaRPr lang="en-US" sz="2400" dirty="0"/>
          </a:p>
          <a:p>
            <a:pPr marL="0" indent="0" algn="ctr">
              <a:buNone/>
            </a:pPr>
            <a:r>
              <a:rPr lang="en-US" sz="2400" dirty="0">
                <a:hlinkClick r:id="rId4"/>
              </a:rPr>
              <a:t>www.worksafebc.com</a:t>
            </a:r>
            <a:endParaRPr lang="en-US" sz="2400" dirty="0"/>
          </a:p>
          <a:p>
            <a:pPr marL="0" indent="0" algn="ctr">
              <a:buNone/>
            </a:pPr>
            <a:endParaRPr lang="en-US" sz="2400" dirty="0"/>
          </a:p>
        </p:txBody>
      </p:sp>
      <p:grpSp>
        <p:nvGrpSpPr>
          <p:cNvPr id="5" name="Group 5"/>
          <p:cNvGrpSpPr>
            <a:grpSpLocks/>
          </p:cNvGrpSpPr>
          <p:nvPr/>
        </p:nvGrpSpPr>
        <p:grpSpPr bwMode="auto">
          <a:xfrm>
            <a:off x="6983016" y="589360"/>
            <a:ext cx="1645295" cy="305842"/>
            <a:chOff x="0" y="0"/>
            <a:chExt cx="1474" cy="273"/>
          </a:xfrm>
        </p:grpSpPr>
        <p:pic>
          <p:nvPicPr>
            <p:cNvPr id="6" name="Picture 6"/>
            <p:cNvPicPr>
              <a:picLocks noChangeAspect="1" noChangeArrowheads="1"/>
            </p:cNvPicPr>
            <p:nvPr/>
          </p:nvPicPr>
          <p:blipFill>
            <a:blip r:embed="rId5" cstate="print"/>
            <a:srcRect l="5330" t="14285" r="5701" b="46031"/>
            <a:stretch>
              <a:fillRect/>
            </a:stretch>
          </p:blipFill>
          <p:spPr bwMode="auto">
            <a:xfrm>
              <a:off x="10" y="5"/>
              <a:ext cx="1464" cy="263"/>
            </a:xfrm>
            <a:prstGeom prst="rect">
              <a:avLst/>
            </a:prstGeom>
            <a:noFill/>
            <a:ln w="12700">
              <a:noFill/>
              <a:miter lim="800000"/>
              <a:headEnd/>
              <a:tailEnd/>
            </a:ln>
          </p:spPr>
        </p:pic>
        <p:sp>
          <p:nvSpPr>
            <p:cNvPr id="7" name="Rectangle 7"/>
            <p:cNvSpPr>
              <a:spLocks/>
            </p:cNvSpPr>
            <p:nvPr/>
          </p:nvSpPr>
          <p:spPr bwMode="auto">
            <a:xfrm>
              <a:off x="0" y="0"/>
              <a:ext cx="1474" cy="273"/>
            </a:xfrm>
            <a:prstGeom prst="rect">
              <a:avLst/>
            </a:prstGeom>
            <a:noFill/>
            <a:ln w="12700">
              <a:solidFill>
                <a:srgbClr val="ED9724"/>
              </a:solidFill>
              <a:miter lim="800000"/>
              <a:headEnd/>
              <a:tailEnd/>
            </a:ln>
          </p:spPr>
          <p:txBody>
            <a:bodyPr lIns="0" tIns="0" rIns="0" bIns="0"/>
            <a:lstStyle/>
            <a:p>
              <a:endParaRPr lang="en-US"/>
            </a:p>
          </p:txBody>
        </p:sp>
      </p:grpSp>
    </p:spTree>
    <p:extLst>
      <p:ext uri="{BB962C8B-B14F-4D97-AF65-F5344CB8AC3E}">
        <p14:creationId xmlns:p14="http://schemas.microsoft.com/office/powerpoint/2010/main" val="3435045872"/>
      </p:ext>
    </p:extLst>
  </p:cSld>
  <p:clrMapOvr>
    <a:masterClrMapping/>
  </p:clrMapOvr>
</p:sld>
</file>

<file path=ppt/theme/theme1.xml><?xml version="1.0" encoding="utf-8"?>
<a:theme xmlns:a="http://schemas.openxmlformats.org/drawingml/2006/main" name="WorkSafeBC - PowerPoint Template - Jan 30">
  <a:themeElements>
    <a:clrScheme name="WorkSafeBC-Oct18">
      <a:dk1>
        <a:srgbClr val="000000"/>
      </a:dk1>
      <a:lt1>
        <a:srgbClr val="FFFFFF"/>
      </a:lt1>
      <a:dk2>
        <a:srgbClr val="776E64"/>
      </a:dk2>
      <a:lt2>
        <a:srgbClr val="FFFFFF"/>
      </a:lt2>
      <a:accent1>
        <a:srgbClr val="ED8B00"/>
      </a:accent1>
      <a:accent2>
        <a:srgbClr val="6399AE"/>
      </a:accent2>
      <a:accent3>
        <a:srgbClr val="888D30"/>
      </a:accent3>
      <a:accent4>
        <a:srgbClr val="B10508"/>
      </a:accent4>
      <a:accent5>
        <a:srgbClr val="DC4405"/>
      </a:accent5>
      <a:accent6>
        <a:srgbClr val="F1BE48"/>
      </a:accent6>
      <a:hlink>
        <a:srgbClr val="525252"/>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05c5c963-c839-4c9e-b5c1-b51b3799ac37}" enabled="0" method="" siteId="{05c5c963-c839-4c9e-b5c1-b51b3799ac37}" removed="1"/>
</clbl:labelList>
</file>

<file path=docProps/app.xml><?xml version="1.0" encoding="utf-8"?>
<Properties xmlns="http://schemas.openxmlformats.org/officeDocument/2006/extended-properties" xmlns:vt="http://schemas.openxmlformats.org/officeDocument/2006/docPropsVTypes">
  <Template>Powerpoint_Template_With_Style_GuidelinesNEW</Template>
  <TotalTime>2376</TotalTime>
  <Words>7672</Words>
  <Application>Microsoft Office PowerPoint</Application>
  <PresentationFormat>On-screen Show (4:3)</PresentationFormat>
  <Paragraphs>872</Paragraphs>
  <Slides>93</Slides>
  <Notes>29</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3" baseType="lpstr">
      <vt:lpstr>Arial</vt:lpstr>
      <vt:lpstr>Calibri</vt:lpstr>
      <vt:lpstr>Google Sans</vt:lpstr>
      <vt:lpstr>SF Pro Display</vt:lpstr>
      <vt:lpstr>Symbol</vt:lpstr>
      <vt:lpstr>Times New Roman</vt:lpstr>
      <vt:lpstr>Verdana</vt:lpstr>
      <vt:lpstr>Wingdings</vt:lpstr>
      <vt:lpstr>WorkSafeBC - PowerPoint Template - Jan 30</vt:lpstr>
      <vt:lpstr>Acrobat Document</vt:lpstr>
      <vt:lpstr>Regulatory framework in veterinary care </vt:lpstr>
      <vt:lpstr>PowerPoint Presentation</vt:lpstr>
      <vt:lpstr>Agenda</vt:lpstr>
      <vt:lpstr>Who we are?</vt:lpstr>
      <vt:lpstr>Occupational health and safety</vt:lpstr>
      <vt:lpstr>Rights and Responsibilities</vt:lpstr>
      <vt:lpstr>Workers Compensation Act (WCA) Division 3</vt:lpstr>
      <vt:lpstr>Employer Responsibilities-WCA 21</vt:lpstr>
      <vt:lpstr>Worker Responsibilities – WCA 22</vt:lpstr>
      <vt:lpstr>Supervisor Responsibilities – WCA 23</vt:lpstr>
      <vt:lpstr>Occupational Health and Safety Regulation</vt:lpstr>
      <vt:lpstr>Occupational Health and Safety Regulation</vt:lpstr>
      <vt:lpstr>Occupational Health and Safety Regulation</vt:lpstr>
      <vt:lpstr>Risk assessments</vt:lpstr>
      <vt:lpstr>What is the purpose of a risk assessment? </vt:lpstr>
      <vt:lpstr>Risk assessment framework</vt:lpstr>
      <vt:lpstr>Evaluate the risk of exposure to the hazard</vt:lpstr>
      <vt:lpstr>Evaluate the risk of exposure to the hazard</vt:lpstr>
      <vt:lpstr>How do mitigate the risk? </vt:lpstr>
      <vt:lpstr>Check-in</vt:lpstr>
      <vt:lpstr>Radiation Exposure</vt:lpstr>
      <vt:lpstr>Examples of ionizing and non-ionizing radiation: </vt:lpstr>
      <vt:lpstr>Where would radiation be encountered in your workplace? </vt:lpstr>
      <vt:lpstr>Radiation exposure</vt:lpstr>
      <vt:lpstr>Radiation exposure - 7.17 Definitions</vt:lpstr>
      <vt:lpstr>Radiation exposure - 7.18 Application </vt:lpstr>
      <vt:lpstr>Radiation exposure - 7.19 Exposure limits </vt:lpstr>
      <vt:lpstr>Radiation exposure - 7.19 Exposure limits </vt:lpstr>
      <vt:lpstr>Radiation exposure - 7.19 Exposure limits - Pregnancy </vt:lpstr>
      <vt:lpstr>Radiation exposure - 7.19 Exposure limits </vt:lpstr>
      <vt:lpstr>Radiation exposure - 7.20 Exposure control plan </vt:lpstr>
      <vt:lpstr>What is an Exposure Control Plan?</vt:lpstr>
      <vt:lpstr>Radiation exposure - 7.21 Reproductive hazards </vt:lpstr>
      <vt:lpstr>Radiation exposure - 7.22 Monitoring exposure </vt:lpstr>
      <vt:lpstr>Radiation exposure - 7.23 Standards for use of equipment </vt:lpstr>
      <vt:lpstr>Health Canada Safety Code 28, Radiation Protection in Veterinary Medicine</vt:lpstr>
      <vt:lpstr>Responsibility and Personnel </vt:lpstr>
      <vt:lpstr>Responsibility and Personnel </vt:lpstr>
      <vt:lpstr>Responsibility and Personnel </vt:lpstr>
      <vt:lpstr>Building and installation requirements </vt:lpstr>
      <vt:lpstr>Building and installation requirements </vt:lpstr>
      <vt:lpstr>Radiation Protection Surveys </vt:lpstr>
      <vt:lpstr>Radiation Protection Surveys </vt:lpstr>
      <vt:lpstr>Equipment Specifications </vt:lpstr>
      <vt:lpstr>Procedures to Reduce Dose to X-Ray Personnel  </vt:lpstr>
      <vt:lpstr>Radiation exposure - 7.24 Radiation surveys </vt:lpstr>
      <vt:lpstr>Radiation exposure - 7.25 Records </vt:lpstr>
      <vt:lpstr>Check-in</vt:lpstr>
      <vt:lpstr>Animal handling hazards</vt:lpstr>
      <vt:lpstr>Animal handling hazards</vt:lpstr>
      <vt:lpstr>Animal handling hazards</vt:lpstr>
      <vt:lpstr>Animal behaviour</vt:lpstr>
      <vt:lpstr>Animal behaviour</vt:lpstr>
      <vt:lpstr>What would these factors provide?</vt:lpstr>
      <vt:lpstr>Consideration for controls</vt:lpstr>
      <vt:lpstr>Consideration for controls</vt:lpstr>
      <vt:lpstr>Consideration for controls</vt:lpstr>
      <vt:lpstr>Consideration for controls</vt:lpstr>
      <vt:lpstr>Training and orientation</vt:lpstr>
      <vt:lpstr>Training and orientation</vt:lpstr>
      <vt:lpstr>New and Young Worker</vt:lpstr>
      <vt:lpstr>New and Young Worker</vt:lpstr>
      <vt:lpstr>First aid requirements</vt:lpstr>
      <vt:lpstr>Working alone or in isolation </vt:lpstr>
      <vt:lpstr>Noise</vt:lpstr>
      <vt:lpstr>Noise</vt:lpstr>
      <vt:lpstr>Noise control and hearing conservation program</vt:lpstr>
      <vt:lpstr>Biological agent exposure</vt:lpstr>
      <vt:lpstr>Biological agent exposure</vt:lpstr>
      <vt:lpstr>Biological agent exposure</vt:lpstr>
      <vt:lpstr>Biological agent Exposure Control Plan</vt:lpstr>
      <vt:lpstr>Chemical substances</vt:lpstr>
      <vt:lpstr>Chemical substances</vt:lpstr>
      <vt:lpstr>WorkSafeBC E-limit mobile tool</vt:lpstr>
      <vt:lpstr>Hazardous drugs</vt:lpstr>
      <vt:lpstr>Hazardous drugs</vt:lpstr>
      <vt:lpstr>Hazardous drugs</vt:lpstr>
      <vt:lpstr>Hazardous drugs</vt:lpstr>
      <vt:lpstr>Hazardous drugs</vt:lpstr>
      <vt:lpstr>Hazardous drugs</vt:lpstr>
      <vt:lpstr>Musculoskeletal injuries (MSI)</vt:lpstr>
      <vt:lpstr>MSI Risk Factors</vt:lpstr>
      <vt:lpstr>MSI Risk Factors</vt:lpstr>
      <vt:lpstr>MSI Risk Factors</vt:lpstr>
      <vt:lpstr>MSI Risk Factors</vt:lpstr>
      <vt:lpstr>Slips, trips and falls</vt:lpstr>
      <vt:lpstr>Psychological health and safety</vt:lpstr>
      <vt:lpstr>Psychological health and safety</vt:lpstr>
      <vt:lpstr>Psychological health and safety</vt:lpstr>
      <vt:lpstr>Resources</vt:lpstr>
      <vt:lpstr>Open Forum</vt:lpstr>
      <vt:lpstr>Report Unsafe Conditions or Incidents</vt:lpstr>
      <vt:lpstr>PowerPoint Presentation</vt:lpstr>
    </vt:vector>
  </TitlesOfParts>
  <Company>WorkSafeBC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PowerPoint Template</dc:title>
  <dc:creator>Barzan, Cris</dc:creator>
  <cp:lastModifiedBy>Barzan, Cris</cp:lastModifiedBy>
  <cp:revision>60</cp:revision>
  <dcterms:created xsi:type="dcterms:W3CDTF">2019-10-01T15:40:51Z</dcterms:created>
  <dcterms:modified xsi:type="dcterms:W3CDTF">2025-03-09T00:19:55Z</dcterms:modified>
</cp:coreProperties>
</file>